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335" r:id="rId2"/>
    <p:sldId id="336" r:id="rId3"/>
    <p:sldId id="347" r:id="rId4"/>
    <p:sldId id="338" r:id="rId5"/>
    <p:sldId id="257" r:id="rId6"/>
    <p:sldId id="337" r:id="rId7"/>
    <p:sldId id="331" r:id="rId8"/>
    <p:sldId id="339" r:id="rId9"/>
    <p:sldId id="343" r:id="rId10"/>
    <p:sldId id="342" r:id="rId11"/>
    <p:sldId id="340" r:id="rId12"/>
    <p:sldId id="344" r:id="rId13"/>
    <p:sldId id="346" r:id="rId14"/>
    <p:sldId id="341" r:id="rId15"/>
    <p:sldId id="348" r:id="rId16"/>
    <p:sldId id="349" r:id="rId17"/>
    <p:sldId id="351" r:id="rId18"/>
  </p:sldIdLst>
  <p:sldSz cx="9144000" cy="6858000" type="screen4x3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4F81BD"/>
    <a:srgbClr val="0033CC"/>
    <a:srgbClr val="333333"/>
    <a:srgbClr val="CC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>
        <p:scale>
          <a:sx n="77" d="100"/>
          <a:sy n="77" d="100"/>
        </p:scale>
        <p:origin x="-300" y="-2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B48EA3-0C97-4C67-8565-060D1963C7F2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83D83AE8-D371-41F9-935B-61538CA76B3A}">
      <dgm:prSet phldrT="[文字]" custT="1"/>
      <dgm:spPr/>
      <dgm:t>
        <a:bodyPr/>
        <a:lstStyle/>
        <a:p>
          <a:pPr algn="ctr"/>
          <a:r>
            <a:rPr lang="zh-TW" altLang="en-US" sz="2000" b="1" dirty="0" smtClean="0"/>
            <a:t>規劃者</a:t>
          </a:r>
          <a:endParaRPr lang="zh-TW" altLang="en-US" sz="2000" b="1" dirty="0"/>
        </a:p>
      </dgm:t>
    </dgm:pt>
    <dgm:pt modelId="{525D15E8-2C6E-4C11-B792-E700CC149F12}" type="parTrans" cxnId="{B360C3FC-8D34-4620-B3D2-1341A85AC4BC}">
      <dgm:prSet/>
      <dgm:spPr/>
      <dgm:t>
        <a:bodyPr/>
        <a:lstStyle/>
        <a:p>
          <a:endParaRPr lang="zh-TW" altLang="en-US"/>
        </a:p>
      </dgm:t>
    </dgm:pt>
    <dgm:pt modelId="{CD792FC5-551B-48AE-92F8-CD5A80886693}" type="sibTrans" cxnId="{B360C3FC-8D34-4620-B3D2-1341A85AC4BC}">
      <dgm:prSet/>
      <dgm:spPr/>
      <dgm:t>
        <a:bodyPr/>
        <a:lstStyle/>
        <a:p>
          <a:endParaRPr lang="zh-TW" altLang="en-US"/>
        </a:p>
      </dgm:t>
    </dgm:pt>
    <dgm:pt modelId="{91A8C197-6DB2-48F0-9477-C215C745022C}">
      <dgm:prSet phldrT="[文字]" custT="1"/>
      <dgm:spPr/>
      <dgm:t>
        <a:bodyPr/>
        <a:lstStyle/>
        <a:p>
          <a:pPr algn="ctr"/>
          <a:r>
            <a:rPr lang="zh-TW" altLang="en-US" sz="2000" b="1" dirty="0" smtClean="0"/>
            <a:t>溝通協調者</a:t>
          </a:r>
          <a:endParaRPr lang="zh-TW" altLang="en-US" sz="2000" b="1" dirty="0"/>
        </a:p>
      </dgm:t>
    </dgm:pt>
    <dgm:pt modelId="{CBAF2060-8DEA-453C-8526-CF7BF29E0FBC}" type="parTrans" cxnId="{E14E3BA6-C6C0-4229-AC01-5A1B3965398A}">
      <dgm:prSet/>
      <dgm:spPr/>
      <dgm:t>
        <a:bodyPr/>
        <a:lstStyle/>
        <a:p>
          <a:endParaRPr lang="zh-TW" altLang="en-US"/>
        </a:p>
      </dgm:t>
    </dgm:pt>
    <dgm:pt modelId="{D9AE03E1-CB46-4E18-A859-319AE33FCC59}" type="sibTrans" cxnId="{E14E3BA6-C6C0-4229-AC01-5A1B3965398A}">
      <dgm:prSet/>
      <dgm:spPr/>
      <dgm:t>
        <a:bodyPr/>
        <a:lstStyle/>
        <a:p>
          <a:endParaRPr lang="zh-TW" altLang="en-US"/>
        </a:p>
      </dgm:t>
    </dgm:pt>
    <dgm:pt modelId="{DBD0ECB0-8857-42AB-9225-305FE4F34CBB}">
      <dgm:prSet phldrT="[文字]" custT="1"/>
      <dgm:spPr/>
      <dgm:t>
        <a:bodyPr/>
        <a:lstStyle/>
        <a:p>
          <a:pPr algn="ctr"/>
          <a:r>
            <a:rPr lang="zh-TW" altLang="en-US" sz="2000" b="1" dirty="0" smtClean="0"/>
            <a:t>資源提供者</a:t>
          </a:r>
          <a:endParaRPr lang="zh-TW" altLang="en-US" sz="2000" b="1" dirty="0"/>
        </a:p>
      </dgm:t>
    </dgm:pt>
    <dgm:pt modelId="{36CD8C28-4A0B-4D9C-AC92-A716F9905DE5}" type="parTrans" cxnId="{592553E7-6234-4C10-B8B7-C20E43376696}">
      <dgm:prSet/>
      <dgm:spPr/>
      <dgm:t>
        <a:bodyPr/>
        <a:lstStyle/>
        <a:p>
          <a:endParaRPr lang="zh-TW" altLang="en-US"/>
        </a:p>
      </dgm:t>
    </dgm:pt>
    <dgm:pt modelId="{289C86F2-74CC-46A8-A9CA-EC4B51FE0AD7}" type="sibTrans" cxnId="{592553E7-6234-4C10-B8B7-C20E43376696}">
      <dgm:prSet/>
      <dgm:spPr/>
      <dgm:t>
        <a:bodyPr/>
        <a:lstStyle/>
        <a:p>
          <a:endParaRPr lang="zh-TW" altLang="en-US"/>
        </a:p>
      </dgm:t>
    </dgm:pt>
    <dgm:pt modelId="{6563D211-632D-4F1D-988F-3485AFEA5900}">
      <dgm:prSet phldrT="[文字]" custT="1"/>
      <dgm:spPr/>
      <dgm:t>
        <a:bodyPr/>
        <a:lstStyle/>
        <a:p>
          <a:pPr algn="ctr"/>
          <a:r>
            <a:rPr lang="zh-TW" altLang="en-US" sz="2000" b="1" dirty="0" smtClean="0"/>
            <a:t>評估者</a:t>
          </a:r>
          <a:endParaRPr lang="zh-TW" altLang="en-US" sz="2000" b="1" dirty="0"/>
        </a:p>
      </dgm:t>
    </dgm:pt>
    <dgm:pt modelId="{BC40F222-B5A2-4345-A4E4-7C7290937AA1}" type="parTrans" cxnId="{F5DFB87A-FAB7-480F-A7FF-261AB97A60F0}">
      <dgm:prSet/>
      <dgm:spPr/>
      <dgm:t>
        <a:bodyPr/>
        <a:lstStyle/>
        <a:p>
          <a:endParaRPr lang="zh-TW" altLang="en-US"/>
        </a:p>
      </dgm:t>
    </dgm:pt>
    <dgm:pt modelId="{06DDD326-428A-4765-B4E1-48C8B07F04BA}" type="sibTrans" cxnId="{F5DFB87A-FAB7-480F-A7FF-261AB97A60F0}">
      <dgm:prSet/>
      <dgm:spPr/>
      <dgm:t>
        <a:bodyPr/>
        <a:lstStyle/>
        <a:p>
          <a:endParaRPr lang="zh-TW" altLang="en-US"/>
        </a:p>
      </dgm:t>
    </dgm:pt>
    <dgm:pt modelId="{4C4F13FD-B415-4F4E-9C5C-29C779A0FB07}">
      <dgm:prSet phldrT="[文字]" custT="1"/>
      <dgm:spPr/>
      <dgm:t>
        <a:bodyPr/>
        <a:lstStyle/>
        <a:p>
          <a:pPr algn="ctr"/>
          <a:r>
            <a:rPr lang="zh-TW" altLang="en-US" sz="2000" b="1" dirty="0" smtClean="0"/>
            <a:t>諮詢者</a:t>
          </a:r>
          <a:endParaRPr lang="zh-TW" altLang="en-US" sz="2000" b="1" dirty="0"/>
        </a:p>
      </dgm:t>
    </dgm:pt>
    <dgm:pt modelId="{B800485F-F91B-4648-9931-E38D991A7844}" type="parTrans" cxnId="{FC8DE6CC-3189-440A-A4A4-032B6B57D1F9}">
      <dgm:prSet/>
      <dgm:spPr/>
      <dgm:t>
        <a:bodyPr/>
        <a:lstStyle/>
        <a:p>
          <a:endParaRPr lang="zh-TW" altLang="en-US"/>
        </a:p>
      </dgm:t>
    </dgm:pt>
    <dgm:pt modelId="{588A604C-DA11-4F29-91E1-A959C5AB0EC2}" type="sibTrans" cxnId="{FC8DE6CC-3189-440A-A4A4-032B6B57D1F9}">
      <dgm:prSet/>
      <dgm:spPr/>
      <dgm:t>
        <a:bodyPr/>
        <a:lstStyle/>
        <a:p>
          <a:endParaRPr lang="zh-TW" altLang="en-US"/>
        </a:p>
      </dgm:t>
    </dgm:pt>
    <dgm:pt modelId="{8A34E068-7548-4187-92C4-65EBF8DC13BC}">
      <dgm:prSet custT="1"/>
      <dgm:spPr/>
      <dgm:t>
        <a:bodyPr lIns="180000" rIns="180000"/>
        <a:lstStyle/>
        <a:p>
          <a:pPr marL="0" indent="0">
            <a:tabLst/>
          </a:pPr>
          <a:r>
            <a:rPr lang="zh-TW" altLang="en-US" sz="1800" dirty="0" smtClean="0">
              <a:solidFill>
                <a:srgbClr val="FF0000"/>
              </a:solidFill>
            </a:rPr>
            <a:t>了解</a:t>
          </a:r>
          <a:r>
            <a:rPr lang="zh-TW" altLang="en-US" sz="1800" dirty="0" smtClean="0"/>
            <a:t>計畫期程、學校行事、學生學力、教師專長及意願、內外部資源</a:t>
          </a:r>
          <a:endParaRPr lang="zh-TW" altLang="en-US" sz="1800" dirty="0"/>
        </a:p>
      </dgm:t>
    </dgm:pt>
    <dgm:pt modelId="{539A93A3-E5BD-46D4-A9DF-A727D2644AFD}" type="parTrans" cxnId="{37C6BCBE-21FF-4B14-B047-1D4F7AA3AC04}">
      <dgm:prSet/>
      <dgm:spPr/>
      <dgm:t>
        <a:bodyPr/>
        <a:lstStyle/>
        <a:p>
          <a:endParaRPr lang="zh-TW" altLang="en-US"/>
        </a:p>
      </dgm:t>
    </dgm:pt>
    <dgm:pt modelId="{26FAD29B-27A4-4584-B75C-08922C7862CF}" type="sibTrans" cxnId="{37C6BCBE-21FF-4B14-B047-1D4F7AA3AC04}">
      <dgm:prSet/>
      <dgm:spPr/>
      <dgm:t>
        <a:bodyPr/>
        <a:lstStyle/>
        <a:p>
          <a:endParaRPr lang="zh-TW" altLang="en-US"/>
        </a:p>
      </dgm:t>
    </dgm:pt>
    <dgm:pt modelId="{1DE4B2F9-7707-4EC8-8C0E-13CEFCFA03BC}">
      <dgm:prSet custT="1"/>
      <dgm:spPr/>
      <dgm:t>
        <a:bodyPr lIns="180000" rIns="180000"/>
        <a:lstStyle/>
        <a:p>
          <a:pPr marL="0" indent="0">
            <a:tabLst/>
          </a:pPr>
          <a:r>
            <a:rPr lang="zh-TW" altLang="en-US" sz="1800" dirty="0" smtClean="0"/>
            <a:t>與校長、教師、家長</a:t>
          </a:r>
          <a:r>
            <a:rPr lang="zh-TW" altLang="en-US" sz="1800" dirty="0" smtClean="0">
              <a:solidFill>
                <a:srgbClr val="FF0000"/>
              </a:solidFill>
            </a:rPr>
            <a:t>溝通</a:t>
          </a:r>
          <a:r>
            <a:rPr lang="zh-TW" altLang="en-US" sz="1800" dirty="0" smtClean="0"/>
            <a:t>計畫理念，</a:t>
          </a:r>
          <a:r>
            <a:rPr lang="zh-TW" altLang="en-US" sz="1800" dirty="0" smtClean="0">
              <a:solidFill>
                <a:srgbClr val="FF0000"/>
              </a:solidFill>
            </a:rPr>
            <a:t>協調</a:t>
          </a:r>
          <a:r>
            <a:rPr lang="zh-TW" altLang="en-US" sz="1800" dirty="0" smtClean="0"/>
            <a:t>課程執行</a:t>
          </a:r>
          <a:endParaRPr lang="zh-TW" altLang="en-US" sz="1800" dirty="0"/>
        </a:p>
      </dgm:t>
    </dgm:pt>
    <dgm:pt modelId="{A0CCD5C6-4312-4701-9A1C-41D4C9C8BCBF}" type="parTrans" cxnId="{291AE5D6-3578-4115-9942-7BD264FFF63C}">
      <dgm:prSet/>
      <dgm:spPr/>
      <dgm:t>
        <a:bodyPr/>
        <a:lstStyle/>
        <a:p>
          <a:endParaRPr lang="zh-TW" altLang="en-US"/>
        </a:p>
      </dgm:t>
    </dgm:pt>
    <dgm:pt modelId="{4548A29D-2FE8-4497-B982-9EE0D25EA8BA}" type="sibTrans" cxnId="{291AE5D6-3578-4115-9942-7BD264FFF63C}">
      <dgm:prSet/>
      <dgm:spPr/>
      <dgm:t>
        <a:bodyPr/>
        <a:lstStyle/>
        <a:p>
          <a:endParaRPr lang="zh-TW" altLang="en-US"/>
        </a:p>
      </dgm:t>
    </dgm:pt>
    <dgm:pt modelId="{FE65CDC5-2D07-449C-84D5-DCD5F02148AC}">
      <dgm:prSet custT="1"/>
      <dgm:spPr/>
      <dgm:t>
        <a:bodyPr lIns="180000" rIns="180000"/>
        <a:lstStyle/>
        <a:p>
          <a:r>
            <a:rPr lang="zh-TW" altLang="en-US" sz="1800" dirty="0" smtClean="0">
              <a:solidFill>
                <a:srgbClr val="FF0000"/>
              </a:solidFill>
            </a:rPr>
            <a:t>了解</a:t>
          </a:r>
          <a:r>
            <a:rPr lang="zh-TW" altLang="en-US" sz="1800" dirty="0" smtClean="0"/>
            <a:t>可運用的行政表冊及教學資源，視實際需求</a:t>
          </a:r>
          <a:r>
            <a:rPr lang="zh-TW" altLang="en-US" sz="1800" dirty="0" smtClean="0">
              <a:solidFill>
                <a:srgbClr val="FF0000"/>
              </a:solidFill>
            </a:rPr>
            <a:t>提供</a:t>
          </a:r>
          <a:r>
            <a:rPr lang="zh-TW" altLang="en-US" sz="1800" dirty="0" smtClean="0"/>
            <a:t>教師運用</a:t>
          </a:r>
          <a:endParaRPr lang="zh-TW" altLang="en-US" sz="1800" dirty="0"/>
        </a:p>
      </dgm:t>
    </dgm:pt>
    <dgm:pt modelId="{75BEDEB8-2046-4A2C-A77A-80F0A9BB3F81}" type="parTrans" cxnId="{DC6581FB-D77B-46FA-9844-F8D514A6FDC5}">
      <dgm:prSet/>
      <dgm:spPr/>
      <dgm:t>
        <a:bodyPr/>
        <a:lstStyle/>
        <a:p>
          <a:endParaRPr lang="zh-TW" altLang="en-US"/>
        </a:p>
      </dgm:t>
    </dgm:pt>
    <dgm:pt modelId="{31FBA808-A301-4FA9-8FA4-F208D7DD153F}" type="sibTrans" cxnId="{DC6581FB-D77B-46FA-9844-F8D514A6FDC5}">
      <dgm:prSet/>
      <dgm:spPr/>
      <dgm:t>
        <a:bodyPr/>
        <a:lstStyle/>
        <a:p>
          <a:endParaRPr lang="zh-TW" altLang="en-US"/>
        </a:p>
      </dgm:t>
    </dgm:pt>
    <dgm:pt modelId="{A4A71216-FCD0-4959-A508-931AA6EBF9BC}">
      <dgm:prSet custT="1"/>
      <dgm:spPr/>
      <dgm:t>
        <a:bodyPr lIns="180000" rIns="180000"/>
        <a:lstStyle/>
        <a:p>
          <a:r>
            <a:rPr lang="zh-TW" altLang="en-US" sz="1800" dirty="0" smtClean="0">
              <a:solidFill>
                <a:srgbClr val="FF0000"/>
              </a:solidFill>
            </a:rPr>
            <a:t>了解</a:t>
          </a:r>
          <a:r>
            <a:rPr lang="zh-TW" altLang="en-US" sz="1800" dirty="0" smtClean="0"/>
            <a:t>相關規定或諮詢有關單位，</a:t>
          </a:r>
          <a:r>
            <a:rPr lang="zh-TW" altLang="en-US" sz="1800" dirty="0" smtClean="0">
              <a:solidFill>
                <a:srgbClr val="FF0000"/>
              </a:solidFill>
            </a:rPr>
            <a:t>提供</a:t>
          </a:r>
          <a:r>
            <a:rPr lang="zh-TW" altLang="en-US" sz="1800" dirty="0" smtClean="0"/>
            <a:t>教師學習扶助諮詢</a:t>
          </a:r>
          <a:endParaRPr lang="zh-TW" altLang="en-US" sz="1800" dirty="0"/>
        </a:p>
      </dgm:t>
    </dgm:pt>
    <dgm:pt modelId="{D8BEB321-C376-4DE5-B4B8-845C80D0F3D9}" type="parTrans" cxnId="{E2294714-76B8-4E9E-8887-0983DC21DE6F}">
      <dgm:prSet/>
      <dgm:spPr/>
      <dgm:t>
        <a:bodyPr/>
        <a:lstStyle/>
        <a:p>
          <a:endParaRPr lang="zh-TW" altLang="en-US"/>
        </a:p>
      </dgm:t>
    </dgm:pt>
    <dgm:pt modelId="{A1F26A5A-6382-43A0-96DC-E8EE3DEEC0A9}" type="sibTrans" cxnId="{E2294714-76B8-4E9E-8887-0983DC21DE6F}">
      <dgm:prSet/>
      <dgm:spPr/>
      <dgm:t>
        <a:bodyPr/>
        <a:lstStyle/>
        <a:p>
          <a:endParaRPr lang="zh-TW" altLang="en-US"/>
        </a:p>
      </dgm:t>
    </dgm:pt>
    <dgm:pt modelId="{B057ED82-A9C5-424F-8F5A-8D138C6D1C1A}">
      <dgm:prSet custT="1"/>
      <dgm:spPr/>
      <dgm:t>
        <a:bodyPr lIns="180000" rIns="180000"/>
        <a:lstStyle/>
        <a:p>
          <a:r>
            <a:rPr lang="zh-TW" altLang="en-US" sz="1800" dirty="0" smtClean="0">
              <a:solidFill>
                <a:srgbClr val="FF0000"/>
              </a:solidFill>
            </a:rPr>
            <a:t>評估</a:t>
          </a:r>
          <a:r>
            <a:rPr lang="zh-TW" altLang="en-US" sz="1800" dirty="0" smtClean="0"/>
            <a:t>學生學習及教師教學成效，</a:t>
          </a:r>
          <a:r>
            <a:rPr lang="zh-TW" altLang="en-US" sz="1800" dirty="0" smtClean="0">
              <a:solidFill>
                <a:srgbClr val="FF0000"/>
              </a:solidFill>
            </a:rPr>
            <a:t>調整</a:t>
          </a:r>
          <a:r>
            <a:rPr lang="zh-TW" altLang="en-US" sz="1800" dirty="0" smtClean="0"/>
            <a:t>後續執行</a:t>
          </a:r>
          <a:endParaRPr lang="zh-TW" altLang="en-US" sz="1800" dirty="0"/>
        </a:p>
      </dgm:t>
    </dgm:pt>
    <dgm:pt modelId="{3A7AAE11-2CB9-4234-B3E5-1D9458D6CB5E}" type="parTrans" cxnId="{AED27148-ED4B-465F-A10F-24127C5AC54D}">
      <dgm:prSet/>
      <dgm:spPr/>
      <dgm:t>
        <a:bodyPr/>
        <a:lstStyle/>
        <a:p>
          <a:endParaRPr lang="zh-TW" altLang="en-US"/>
        </a:p>
      </dgm:t>
    </dgm:pt>
    <dgm:pt modelId="{7D450A1B-C560-4156-9721-F005738AD16F}" type="sibTrans" cxnId="{AED27148-ED4B-465F-A10F-24127C5AC54D}">
      <dgm:prSet/>
      <dgm:spPr/>
      <dgm:t>
        <a:bodyPr/>
        <a:lstStyle/>
        <a:p>
          <a:endParaRPr lang="zh-TW" altLang="en-US"/>
        </a:p>
      </dgm:t>
    </dgm:pt>
    <dgm:pt modelId="{D0C3A0D8-F139-4C90-993D-23358CE15ED5}" type="pres">
      <dgm:prSet presAssocID="{ACB48EA3-0C97-4C67-8565-060D1963C7F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12E7720-571F-4CAA-9505-9ACB23618345}" type="pres">
      <dgm:prSet presAssocID="{83D83AE8-D371-41F9-935B-61538CA76B3A}" presName="parentLin" presStyleCnt="0"/>
      <dgm:spPr/>
    </dgm:pt>
    <dgm:pt modelId="{F6302DA9-643A-4B7C-BC60-4D61046A9C0B}" type="pres">
      <dgm:prSet presAssocID="{83D83AE8-D371-41F9-935B-61538CA76B3A}" presName="parentLeftMargin" presStyleLbl="node1" presStyleIdx="0" presStyleCnt="5"/>
      <dgm:spPr/>
      <dgm:t>
        <a:bodyPr/>
        <a:lstStyle/>
        <a:p>
          <a:endParaRPr lang="zh-TW" altLang="en-US"/>
        </a:p>
      </dgm:t>
    </dgm:pt>
    <dgm:pt modelId="{B08893CC-5BC7-4310-8219-480B5E2D4ACC}" type="pres">
      <dgm:prSet presAssocID="{83D83AE8-D371-41F9-935B-61538CA76B3A}" presName="parentText" presStyleLbl="node1" presStyleIdx="0" presStyleCnt="5" custScaleX="3478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0933EF9-8EF2-446D-AB95-325B8937A0A7}" type="pres">
      <dgm:prSet presAssocID="{83D83AE8-D371-41F9-935B-61538CA76B3A}" presName="negativeSpace" presStyleCnt="0"/>
      <dgm:spPr/>
    </dgm:pt>
    <dgm:pt modelId="{90567ED2-3AC0-4A2C-BC83-0CD689FBA7EC}" type="pres">
      <dgm:prSet presAssocID="{83D83AE8-D371-41F9-935B-61538CA76B3A}" presName="childText" presStyleLbl="conFgAcc1" presStyleIdx="0" presStyleCnt="5" custLinFactNeighborY="-5267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9EA9DD-97D1-4726-B1EC-D2465E37BC26}" type="pres">
      <dgm:prSet presAssocID="{CD792FC5-551B-48AE-92F8-CD5A80886693}" presName="spaceBetweenRectangles" presStyleCnt="0"/>
      <dgm:spPr/>
    </dgm:pt>
    <dgm:pt modelId="{378C7E9E-2E15-4557-938F-5D3352F74CD7}" type="pres">
      <dgm:prSet presAssocID="{91A8C197-6DB2-48F0-9477-C215C745022C}" presName="parentLin" presStyleCnt="0"/>
      <dgm:spPr/>
    </dgm:pt>
    <dgm:pt modelId="{B5F1A126-F05E-4853-B2CE-5DB2D8B3141B}" type="pres">
      <dgm:prSet presAssocID="{91A8C197-6DB2-48F0-9477-C215C745022C}" presName="parentLeftMargin" presStyleLbl="node1" presStyleIdx="0" presStyleCnt="5"/>
      <dgm:spPr/>
      <dgm:t>
        <a:bodyPr/>
        <a:lstStyle/>
        <a:p>
          <a:endParaRPr lang="zh-TW" altLang="en-US"/>
        </a:p>
      </dgm:t>
    </dgm:pt>
    <dgm:pt modelId="{D2D546F4-6E6D-4C96-94CA-52CD1B9AB584}" type="pres">
      <dgm:prSet presAssocID="{91A8C197-6DB2-48F0-9477-C215C745022C}" presName="parentText" presStyleLbl="node1" presStyleIdx="1" presStyleCnt="5" custScaleX="3478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6CFBD3-CF3B-4A8E-9A9E-89967192C513}" type="pres">
      <dgm:prSet presAssocID="{91A8C197-6DB2-48F0-9477-C215C745022C}" presName="negativeSpace" presStyleCnt="0"/>
      <dgm:spPr/>
    </dgm:pt>
    <dgm:pt modelId="{986FB523-668E-4EDD-BBFE-2B5891EEF615}" type="pres">
      <dgm:prSet presAssocID="{91A8C197-6DB2-48F0-9477-C215C745022C}" presName="childText" presStyleLbl="conFgAcc1" presStyleIdx="1" presStyleCnt="5" custLinFactNeighborY="-4971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454314D-1A3F-46FF-9C31-95346A9B5628}" type="pres">
      <dgm:prSet presAssocID="{D9AE03E1-CB46-4E18-A859-319AE33FCC59}" presName="spaceBetweenRectangles" presStyleCnt="0"/>
      <dgm:spPr/>
    </dgm:pt>
    <dgm:pt modelId="{92632711-DBA3-4963-B69F-01C004E158A6}" type="pres">
      <dgm:prSet presAssocID="{DBD0ECB0-8857-42AB-9225-305FE4F34CBB}" presName="parentLin" presStyleCnt="0"/>
      <dgm:spPr/>
    </dgm:pt>
    <dgm:pt modelId="{220B5B02-CDDE-4455-8893-497F63555224}" type="pres">
      <dgm:prSet presAssocID="{DBD0ECB0-8857-42AB-9225-305FE4F34CBB}" presName="parentLeftMargin" presStyleLbl="node1" presStyleIdx="1" presStyleCnt="5"/>
      <dgm:spPr/>
      <dgm:t>
        <a:bodyPr/>
        <a:lstStyle/>
        <a:p>
          <a:endParaRPr lang="zh-TW" altLang="en-US"/>
        </a:p>
      </dgm:t>
    </dgm:pt>
    <dgm:pt modelId="{5A5D65CD-6F05-4D7C-B2F6-3FFB3C415CA8}" type="pres">
      <dgm:prSet presAssocID="{DBD0ECB0-8857-42AB-9225-305FE4F34CBB}" presName="parentText" presStyleLbl="node1" presStyleIdx="2" presStyleCnt="5" custScaleX="3478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18D228-5D9E-4A89-AF94-E0D0E236489E}" type="pres">
      <dgm:prSet presAssocID="{DBD0ECB0-8857-42AB-9225-305FE4F34CBB}" presName="negativeSpace" presStyleCnt="0"/>
      <dgm:spPr/>
    </dgm:pt>
    <dgm:pt modelId="{335B3700-3E41-41C9-AA6E-864BB752DD2F}" type="pres">
      <dgm:prSet presAssocID="{DBD0ECB0-8857-42AB-9225-305FE4F34CBB}" presName="childText" presStyleLbl="conFgAcc1" presStyleIdx="2" presStyleCnt="5" custLinFactNeighborY="-9624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FA4EE12-FCE4-473F-BF5E-92FA2ED3DF0E}" type="pres">
      <dgm:prSet presAssocID="{289C86F2-74CC-46A8-A9CA-EC4B51FE0AD7}" presName="spaceBetweenRectangles" presStyleCnt="0"/>
      <dgm:spPr/>
    </dgm:pt>
    <dgm:pt modelId="{E4CFA55D-7F8F-47DB-AB93-E5E6FE881649}" type="pres">
      <dgm:prSet presAssocID="{4C4F13FD-B415-4F4E-9C5C-29C779A0FB07}" presName="parentLin" presStyleCnt="0"/>
      <dgm:spPr/>
    </dgm:pt>
    <dgm:pt modelId="{0CB6256B-0B8A-4300-B3F2-7C839503A43F}" type="pres">
      <dgm:prSet presAssocID="{4C4F13FD-B415-4F4E-9C5C-29C779A0FB07}" presName="parentLeftMargin" presStyleLbl="node1" presStyleIdx="2" presStyleCnt="5"/>
      <dgm:spPr/>
      <dgm:t>
        <a:bodyPr/>
        <a:lstStyle/>
        <a:p>
          <a:endParaRPr lang="zh-TW" altLang="en-US"/>
        </a:p>
      </dgm:t>
    </dgm:pt>
    <dgm:pt modelId="{C050FB9E-F23D-4978-9D87-EED111952D5C}" type="pres">
      <dgm:prSet presAssocID="{4C4F13FD-B415-4F4E-9C5C-29C779A0FB07}" presName="parentText" presStyleLbl="node1" presStyleIdx="3" presStyleCnt="5" custScaleX="3478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F47F16-91F2-4239-9EE8-60C6C4540A34}" type="pres">
      <dgm:prSet presAssocID="{4C4F13FD-B415-4F4E-9C5C-29C779A0FB07}" presName="negativeSpace" presStyleCnt="0"/>
      <dgm:spPr/>
    </dgm:pt>
    <dgm:pt modelId="{457E92F2-506B-4B5A-B820-31BCDF7E602B}" type="pres">
      <dgm:prSet presAssocID="{4C4F13FD-B415-4F4E-9C5C-29C779A0FB07}" presName="childText" presStyleLbl="conFgAcc1" presStyleIdx="3" presStyleCnt="5" custLinFactNeighborY="-4869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5B1083F-035A-48DC-B7F5-823DFC866D3F}" type="pres">
      <dgm:prSet presAssocID="{588A604C-DA11-4F29-91E1-A959C5AB0EC2}" presName="spaceBetweenRectangles" presStyleCnt="0"/>
      <dgm:spPr/>
    </dgm:pt>
    <dgm:pt modelId="{2B54BC03-DBE5-4F08-8FE3-23CC72BE4EFB}" type="pres">
      <dgm:prSet presAssocID="{6563D211-632D-4F1D-988F-3485AFEA5900}" presName="parentLin" presStyleCnt="0"/>
      <dgm:spPr/>
    </dgm:pt>
    <dgm:pt modelId="{15ACC1EB-043C-411C-A45F-FEC23A52EB3D}" type="pres">
      <dgm:prSet presAssocID="{6563D211-632D-4F1D-988F-3485AFEA5900}" presName="parentLeftMargin" presStyleLbl="node1" presStyleIdx="3" presStyleCnt="5"/>
      <dgm:spPr/>
      <dgm:t>
        <a:bodyPr/>
        <a:lstStyle/>
        <a:p>
          <a:endParaRPr lang="zh-TW" altLang="en-US"/>
        </a:p>
      </dgm:t>
    </dgm:pt>
    <dgm:pt modelId="{40F8001C-B4E0-4BE1-BCC2-60105021C7C5}" type="pres">
      <dgm:prSet presAssocID="{6563D211-632D-4F1D-988F-3485AFEA5900}" presName="parentText" presStyleLbl="node1" presStyleIdx="4" presStyleCnt="5" custScaleX="3478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EEA3930-DCD2-4700-BB21-577178E4C747}" type="pres">
      <dgm:prSet presAssocID="{6563D211-632D-4F1D-988F-3485AFEA5900}" presName="negativeSpace" presStyleCnt="0"/>
      <dgm:spPr/>
    </dgm:pt>
    <dgm:pt modelId="{2CC2597B-FCBB-4105-90D0-9798CA2CBF7E}" type="pres">
      <dgm:prSet presAssocID="{6563D211-632D-4F1D-988F-3485AFEA5900}" presName="childText" presStyleLbl="conFgAcc1" presStyleIdx="4" presStyleCnt="5" custLinFactNeighborY="-348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7479626-98B2-49F5-A31D-E8CD56E2A655}" type="presOf" srcId="{4C4F13FD-B415-4F4E-9C5C-29C779A0FB07}" destId="{0CB6256B-0B8A-4300-B3F2-7C839503A43F}" srcOrd="0" destOrd="0" presId="urn:microsoft.com/office/officeart/2005/8/layout/list1"/>
    <dgm:cxn modelId="{0D8DD06D-0476-4938-B55C-CE285541D77C}" type="presOf" srcId="{91A8C197-6DB2-48F0-9477-C215C745022C}" destId="{B5F1A126-F05E-4853-B2CE-5DB2D8B3141B}" srcOrd="0" destOrd="0" presId="urn:microsoft.com/office/officeart/2005/8/layout/list1"/>
    <dgm:cxn modelId="{E14E3BA6-C6C0-4229-AC01-5A1B3965398A}" srcId="{ACB48EA3-0C97-4C67-8565-060D1963C7F2}" destId="{91A8C197-6DB2-48F0-9477-C215C745022C}" srcOrd="1" destOrd="0" parTransId="{CBAF2060-8DEA-453C-8526-CF7BF29E0FBC}" sibTransId="{D9AE03E1-CB46-4E18-A859-319AE33FCC59}"/>
    <dgm:cxn modelId="{C98081B2-340D-4802-950C-11F827757EA5}" type="presOf" srcId="{DBD0ECB0-8857-42AB-9225-305FE4F34CBB}" destId="{220B5B02-CDDE-4455-8893-497F63555224}" srcOrd="0" destOrd="0" presId="urn:microsoft.com/office/officeart/2005/8/layout/list1"/>
    <dgm:cxn modelId="{6FB0934F-98BD-4DB0-BBE5-9FC162DE2BD5}" type="presOf" srcId="{4C4F13FD-B415-4F4E-9C5C-29C779A0FB07}" destId="{C050FB9E-F23D-4978-9D87-EED111952D5C}" srcOrd="1" destOrd="0" presId="urn:microsoft.com/office/officeart/2005/8/layout/list1"/>
    <dgm:cxn modelId="{4DE6FEC8-BB1A-4F4D-B665-67B40ABEA52B}" type="presOf" srcId="{83D83AE8-D371-41F9-935B-61538CA76B3A}" destId="{B08893CC-5BC7-4310-8219-480B5E2D4ACC}" srcOrd="1" destOrd="0" presId="urn:microsoft.com/office/officeart/2005/8/layout/list1"/>
    <dgm:cxn modelId="{291AE5D6-3578-4115-9942-7BD264FFF63C}" srcId="{91A8C197-6DB2-48F0-9477-C215C745022C}" destId="{1DE4B2F9-7707-4EC8-8C0E-13CEFCFA03BC}" srcOrd="0" destOrd="0" parTransId="{A0CCD5C6-4312-4701-9A1C-41D4C9C8BCBF}" sibTransId="{4548A29D-2FE8-4497-B982-9EE0D25EA8BA}"/>
    <dgm:cxn modelId="{9D8B12EC-0069-4ED6-8EE3-E2CF6A7DF676}" type="presOf" srcId="{DBD0ECB0-8857-42AB-9225-305FE4F34CBB}" destId="{5A5D65CD-6F05-4D7C-B2F6-3FFB3C415CA8}" srcOrd="1" destOrd="0" presId="urn:microsoft.com/office/officeart/2005/8/layout/list1"/>
    <dgm:cxn modelId="{115E8238-C336-442B-BEEA-3FCAA07F4CDB}" type="presOf" srcId="{83D83AE8-D371-41F9-935B-61538CA76B3A}" destId="{F6302DA9-643A-4B7C-BC60-4D61046A9C0B}" srcOrd="0" destOrd="0" presId="urn:microsoft.com/office/officeart/2005/8/layout/list1"/>
    <dgm:cxn modelId="{AED27148-ED4B-465F-A10F-24127C5AC54D}" srcId="{6563D211-632D-4F1D-988F-3485AFEA5900}" destId="{B057ED82-A9C5-424F-8F5A-8D138C6D1C1A}" srcOrd="0" destOrd="0" parTransId="{3A7AAE11-2CB9-4234-B3E5-1D9458D6CB5E}" sibTransId="{7D450A1B-C560-4156-9721-F005738AD16F}"/>
    <dgm:cxn modelId="{D085C036-53B5-40EF-863C-5FAA4D1021BF}" type="presOf" srcId="{B057ED82-A9C5-424F-8F5A-8D138C6D1C1A}" destId="{2CC2597B-FCBB-4105-90D0-9798CA2CBF7E}" srcOrd="0" destOrd="0" presId="urn:microsoft.com/office/officeart/2005/8/layout/list1"/>
    <dgm:cxn modelId="{93E4A734-047F-477A-B37C-108F9B488C96}" type="presOf" srcId="{6563D211-632D-4F1D-988F-3485AFEA5900}" destId="{15ACC1EB-043C-411C-A45F-FEC23A52EB3D}" srcOrd="0" destOrd="0" presId="urn:microsoft.com/office/officeart/2005/8/layout/list1"/>
    <dgm:cxn modelId="{E2294714-76B8-4E9E-8887-0983DC21DE6F}" srcId="{4C4F13FD-B415-4F4E-9C5C-29C779A0FB07}" destId="{A4A71216-FCD0-4959-A508-931AA6EBF9BC}" srcOrd="0" destOrd="0" parTransId="{D8BEB321-C376-4DE5-B4B8-845C80D0F3D9}" sibTransId="{A1F26A5A-6382-43A0-96DC-E8EE3DEEC0A9}"/>
    <dgm:cxn modelId="{DC6581FB-D77B-46FA-9844-F8D514A6FDC5}" srcId="{DBD0ECB0-8857-42AB-9225-305FE4F34CBB}" destId="{FE65CDC5-2D07-449C-84D5-DCD5F02148AC}" srcOrd="0" destOrd="0" parTransId="{75BEDEB8-2046-4A2C-A77A-80F0A9BB3F81}" sibTransId="{31FBA808-A301-4FA9-8FA4-F208D7DD153F}"/>
    <dgm:cxn modelId="{F5DFB87A-FAB7-480F-A7FF-261AB97A60F0}" srcId="{ACB48EA3-0C97-4C67-8565-060D1963C7F2}" destId="{6563D211-632D-4F1D-988F-3485AFEA5900}" srcOrd="4" destOrd="0" parTransId="{BC40F222-B5A2-4345-A4E4-7C7290937AA1}" sibTransId="{06DDD326-428A-4765-B4E1-48C8B07F04BA}"/>
    <dgm:cxn modelId="{4F5B9DE7-7334-4861-ACF3-81444248A699}" type="presOf" srcId="{6563D211-632D-4F1D-988F-3485AFEA5900}" destId="{40F8001C-B4E0-4BE1-BCC2-60105021C7C5}" srcOrd="1" destOrd="0" presId="urn:microsoft.com/office/officeart/2005/8/layout/list1"/>
    <dgm:cxn modelId="{274E500B-3A93-4D96-874C-27031CABC2B7}" type="presOf" srcId="{1DE4B2F9-7707-4EC8-8C0E-13CEFCFA03BC}" destId="{986FB523-668E-4EDD-BBFE-2B5891EEF615}" srcOrd="0" destOrd="0" presId="urn:microsoft.com/office/officeart/2005/8/layout/list1"/>
    <dgm:cxn modelId="{592553E7-6234-4C10-B8B7-C20E43376696}" srcId="{ACB48EA3-0C97-4C67-8565-060D1963C7F2}" destId="{DBD0ECB0-8857-42AB-9225-305FE4F34CBB}" srcOrd="2" destOrd="0" parTransId="{36CD8C28-4A0B-4D9C-AC92-A716F9905DE5}" sibTransId="{289C86F2-74CC-46A8-A9CA-EC4B51FE0AD7}"/>
    <dgm:cxn modelId="{DEFABA59-6124-48C0-81A9-CAA45E34F8FD}" type="presOf" srcId="{91A8C197-6DB2-48F0-9477-C215C745022C}" destId="{D2D546F4-6E6D-4C96-94CA-52CD1B9AB584}" srcOrd="1" destOrd="0" presId="urn:microsoft.com/office/officeart/2005/8/layout/list1"/>
    <dgm:cxn modelId="{4A64000B-3D7D-4309-B0AD-575BDC0A7D39}" type="presOf" srcId="{A4A71216-FCD0-4959-A508-931AA6EBF9BC}" destId="{457E92F2-506B-4B5A-B820-31BCDF7E602B}" srcOrd="0" destOrd="0" presId="urn:microsoft.com/office/officeart/2005/8/layout/list1"/>
    <dgm:cxn modelId="{37C6BCBE-21FF-4B14-B047-1D4F7AA3AC04}" srcId="{83D83AE8-D371-41F9-935B-61538CA76B3A}" destId="{8A34E068-7548-4187-92C4-65EBF8DC13BC}" srcOrd="0" destOrd="0" parTransId="{539A93A3-E5BD-46D4-A9DF-A727D2644AFD}" sibTransId="{26FAD29B-27A4-4584-B75C-08922C7862CF}"/>
    <dgm:cxn modelId="{B360C3FC-8D34-4620-B3D2-1341A85AC4BC}" srcId="{ACB48EA3-0C97-4C67-8565-060D1963C7F2}" destId="{83D83AE8-D371-41F9-935B-61538CA76B3A}" srcOrd="0" destOrd="0" parTransId="{525D15E8-2C6E-4C11-B792-E700CC149F12}" sibTransId="{CD792FC5-551B-48AE-92F8-CD5A80886693}"/>
    <dgm:cxn modelId="{AAF152E5-A51C-4FA0-85F4-A4D65ADF4203}" type="presOf" srcId="{FE65CDC5-2D07-449C-84D5-DCD5F02148AC}" destId="{335B3700-3E41-41C9-AA6E-864BB752DD2F}" srcOrd="0" destOrd="0" presId="urn:microsoft.com/office/officeart/2005/8/layout/list1"/>
    <dgm:cxn modelId="{1E68F45B-B191-4D38-B3DF-487AFFF452DB}" type="presOf" srcId="{ACB48EA3-0C97-4C67-8565-060D1963C7F2}" destId="{D0C3A0D8-F139-4C90-993D-23358CE15ED5}" srcOrd="0" destOrd="0" presId="urn:microsoft.com/office/officeart/2005/8/layout/list1"/>
    <dgm:cxn modelId="{888838E5-32A9-48E5-99AD-EDB905D364C0}" type="presOf" srcId="{8A34E068-7548-4187-92C4-65EBF8DC13BC}" destId="{90567ED2-3AC0-4A2C-BC83-0CD689FBA7EC}" srcOrd="0" destOrd="0" presId="urn:microsoft.com/office/officeart/2005/8/layout/list1"/>
    <dgm:cxn modelId="{FC8DE6CC-3189-440A-A4A4-032B6B57D1F9}" srcId="{ACB48EA3-0C97-4C67-8565-060D1963C7F2}" destId="{4C4F13FD-B415-4F4E-9C5C-29C779A0FB07}" srcOrd="3" destOrd="0" parTransId="{B800485F-F91B-4648-9931-E38D991A7844}" sibTransId="{588A604C-DA11-4F29-91E1-A959C5AB0EC2}"/>
    <dgm:cxn modelId="{3EB3FB66-A59A-407E-AE7B-F6B15788112E}" type="presParOf" srcId="{D0C3A0D8-F139-4C90-993D-23358CE15ED5}" destId="{C12E7720-571F-4CAA-9505-9ACB23618345}" srcOrd="0" destOrd="0" presId="urn:microsoft.com/office/officeart/2005/8/layout/list1"/>
    <dgm:cxn modelId="{4EAEF557-4452-4577-BC9F-7C19A23840FC}" type="presParOf" srcId="{C12E7720-571F-4CAA-9505-9ACB23618345}" destId="{F6302DA9-643A-4B7C-BC60-4D61046A9C0B}" srcOrd="0" destOrd="0" presId="urn:microsoft.com/office/officeart/2005/8/layout/list1"/>
    <dgm:cxn modelId="{2B32C68B-CE56-4D5E-807C-73C80EBDC7B4}" type="presParOf" srcId="{C12E7720-571F-4CAA-9505-9ACB23618345}" destId="{B08893CC-5BC7-4310-8219-480B5E2D4ACC}" srcOrd="1" destOrd="0" presId="urn:microsoft.com/office/officeart/2005/8/layout/list1"/>
    <dgm:cxn modelId="{3235D3BA-0646-4DEC-98AE-35A35852F520}" type="presParOf" srcId="{D0C3A0D8-F139-4C90-993D-23358CE15ED5}" destId="{30933EF9-8EF2-446D-AB95-325B8937A0A7}" srcOrd="1" destOrd="0" presId="urn:microsoft.com/office/officeart/2005/8/layout/list1"/>
    <dgm:cxn modelId="{D3551CA9-E932-4AF0-BF10-93EAD9332E2E}" type="presParOf" srcId="{D0C3A0D8-F139-4C90-993D-23358CE15ED5}" destId="{90567ED2-3AC0-4A2C-BC83-0CD689FBA7EC}" srcOrd="2" destOrd="0" presId="urn:microsoft.com/office/officeart/2005/8/layout/list1"/>
    <dgm:cxn modelId="{2C09702D-E1EA-4298-AE50-7086C4F9A231}" type="presParOf" srcId="{D0C3A0D8-F139-4C90-993D-23358CE15ED5}" destId="{079EA9DD-97D1-4726-B1EC-D2465E37BC26}" srcOrd="3" destOrd="0" presId="urn:microsoft.com/office/officeart/2005/8/layout/list1"/>
    <dgm:cxn modelId="{CD5BC4A3-52A4-4CFF-A263-A825FDA5295A}" type="presParOf" srcId="{D0C3A0D8-F139-4C90-993D-23358CE15ED5}" destId="{378C7E9E-2E15-4557-938F-5D3352F74CD7}" srcOrd="4" destOrd="0" presId="urn:microsoft.com/office/officeart/2005/8/layout/list1"/>
    <dgm:cxn modelId="{37C77D48-7394-4F2E-A3EE-E5718F12AF3E}" type="presParOf" srcId="{378C7E9E-2E15-4557-938F-5D3352F74CD7}" destId="{B5F1A126-F05E-4853-B2CE-5DB2D8B3141B}" srcOrd="0" destOrd="0" presId="urn:microsoft.com/office/officeart/2005/8/layout/list1"/>
    <dgm:cxn modelId="{431D61DF-FF7C-4825-A12E-B0C7C1264D36}" type="presParOf" srcId="{378C7E9E-2E15-4557-938F-5D3352F74CD7}" destId="{D2D546F4-6E6D-4C96-94CA-52CD1B9AB584}" srcOrd="1" destOrd="0" presId="urn:microsoft.com/office/officeart/2005/8/layout/list1"/>
    <dgm:cxn modelId="{24713D16-C5B3-4558-AFC8-4D8640670E51}" type="presParOf" srcId="{D0C3A0D8-F139-4C90-993D-23358CE15ED5}" destId="{9B6CFBD3-CF3B-4A8E-9A9E-89967192C513}" srcOrd="5" destOrd="0" presId="urn:microsoft.com/office/officeart/2005/8/layout/list1"/>
    <dgm:cxn modelId="{7B69B9AF-2555-41E0-A7A5-A6542888E5B9}" type="presParOf" srcId="{D0C3A0D8-F139-4C90-993D-23358CE15ED5}" destId="{986FB523-668E-4EDD-BBFE-2B5891EEF615}" srcOrd="6" destOrd="0" presId="urn:microsoft.com/office/officeart/2005/8/layout/list1"/>
    <dgm:cxn modelId="{2593E718-C8A3-4AD7-83E4-9228F8B90684}" type="presParOf" srcId="{D0C3A0D8-F139-4C90-993D-23358CE15ED5}" destId="{9454314D-1A3F-46FF-9C31-95346A9B5628}" srcOrd="7" destOrd="0" presId="urn:microsoft.com/office/officeart/2005/8/layout/list1"/>
    <dgm:cxn modelId="{19EFC5E6-30DF-4C77-9B94-569F6267B691}" type="presParOf" srcId="{D0C3A0D8-F139-4C90-993D-23358CE15ED5}" destId="{92632711-DBA3-4963-B69F-01C004E158A6}" srcOrd="8" destOrd="0" presId="urn:microsoft.com/office/officeart/2005/8/layout/list1"/>
    <dgm:cxn modelId="{F3F05E90-256C-4FEC-9E72-A0DAA8A95F56}" type="presParOf" srcId="{92632711-DBA3-4963-B69F-01C004E158A6}" destId="{220B5B02-CDDE-4455-8893-497F63555224}" srcOrd="0" destOrd="0" presId="urn:microsoft.com/office/officeart/2005/8/layout/list1"/>
    <dgm:cxn modelId="{C83D1557-ACFB-4963-97A9-56E40A129E23}" type="presParOf" srcId="{92632711-DBA3-4963-B69F-01C004E158A6}" destId="{5A5D65CD-6F05-4D7C-B2F6-3FFB3C415CA8}" srcOrd="1" destOrd="0" presId="urn:microsoft.com/office/officeart/2005/8/layout/list1"/>
    <dgm:cxn modelId="{D60EDD1A-80E5-45DD-94FA-9DFE0463E6BC}" type="presParOf" srcId="{D0C3A0D8-F139-4C90-993D-23358CE15ED5}" destId="{7F18D228-5D9E-4A89-AF94-E0D0E236489E}" srcOrd="9" destOrd="0" presId="urn:microsoft.com/office/officeart/2005/8/layout/list1"/>
    <dgm:cxn modelId="{26132838-F3A5-48B5-9DF0-90BAD50553E8}" type="presParOf" srcId="{D0C3A0D8-F139-4C90-993D-23358CE15ED5}" destId="{335B3700-3E41-41C9-AA6E-864BB752DD2F}" srcOrd="10" destOrd="0" presId="urn:microsoft.com/office/officeart/2005/8/layout/list1"/>
    <dgm:cxn modelId="{20EFD456-5237-44BF-95D4-F3AEE1FB309E}" type="presParOf" srcId="{D0C3A0D8-F139-4C90-993D-23358CE15ED5}" destId="{1FA4EE12-FCE4-473F-BF5E-92FA2ED3DF0E}" srcOrd="11" destOrd="0" presId="urn:microsoft.com/office/officeart/2005/8/layout/list1"/>
    <dgm:cxn modelId="{D14023C8-13C4-4C37-846E-DD6D280F034A}" type="presParOf" srcId="{D0C3A0D8-F139-4C90-993D-23358CE15ED5}" destId="{E4CFA55D-7F8F-47DB-AB93-E5E6FE881649}" srcOrd="12" destOrd="0" presId="urn:microsoft.com/office/officeart/2005/8/layout/list1"/>
    <dgm:cxn modelId="{8D1DF74A-5AE9-42C1-A48C-8813B2E8151C}" type="presParOf" srcId="{E4CFA55D-7F8F-47DB-AB93-E5E6FE881649}" destId="{0CB6256B-0B8A-4300-B3F2-7C839503A43F}" srcOrd="0" destOrd="0" presId="urn:microsoft.com/office/officeart/2005/8/layout/list1"/>
    <dgm:cxn modelId="{18055DCD-B079-42BC-A6C4-947620C8FF70}" type="presParOf" srcId="{E4CFA55D-7F8F-47DB-AB93-E5E6FE881649}" destId="{C050FB9E-F23D-4978-9D87-EED111952D5C}" srcOrd="1" destOrd="0" presId="urn:microsoft.com/office/officeart/2005/8/layout/list1"/>
    <dgm:cxn modelId="{5FB8FE9B-6BE7-46B3-A137-D3CFDD9FF768}" type="presParOf" srcId="{D0C3A0D8-F139-4C90-993D-23358CE15ED5}" destId="{91F47F16-91F2-4239-9EE8-60C6C4540A34}" srcOrd="13" destOrd="0" presId="urn:microsoft.com/office/officeart/2005/8/layout/list1"/>
    <dgm:cxn modelId="{4C180705-70DB-43D1-ACEB-0F85C2EAD56C}" type="presParOf" srcId="{D0C3A0D8-F139-4C90-993D-23358CE15ED5}" destId="{457E92F2-506B-4B5A-B820-31BCDF7E602B}" srcOrd="14" destOrd="0" presId="urn:microsoft.com/office/officeart/2005/8/layout/list1"/>
    <dgm:cxn modelId="{85F92C9C-7A50-44B8-906A-0B2C141D6B73}" type="presParOf" srcId="{D0C3A0D8-F139-4C90-993D-23358CE15ED5}" destId="{A5B1083F-035A-48DC-B7F5-823DFC866D3F}" srcOrd="15" destOrd="0" presId="urn:microsoft.com/office/officeart/2005/8/layout/list1"/>
    <dgm:cxn modelId="{514C5F08-F845-487B-AD86-0B099A84B951}" type="presParOf" srcId="{D0C3A0D8-F139-4C90-993D-23358CE15ED5}" destId="{2B54BC03-DBE5-4F08-8FE3-23CC72BE4EFB}" srcOrd="16" destOrd="0" presId="urn:microsoft.com/office/officeart/2005/8/layout/list1"/>
    <dgm:cxn modelId="{28EB1CFD-36CF-4DA2-AC8E-CB784499D985}" type="presParOf" srcId="{2B54BC03-DBE5-4F08-8FE3-23CC72BE4EFB}" destId="{15ACC1EB-043C-411C-A45F-FEC23A52EB3D}" srcOrd="0" destOrd="0" presId="urn:microsoft.com/office/officeart/2005/8/layout/list1"/>
    <dgm:cxn modelId="{64A9BB28-0F6C-4AC0-A021-D95ECBE6B43C}" type="presParOf" srcId="{2B54BC03-DBE5-4F08-8FE3-23CC72BE4EFB}" destId="{40F8001C-B4E0-4BE1-BCC2-60105021C7C5}" srcOrd="1" destOrd="0" presId="urn:microsoft.com/office/officeart/2005/8/layout/list1"/>
    <dgm:cxn modelId="{438F29AC-EE5F-4634-849A-4910D7B1B614}" type="presParOf" srcId="{D0C3A0D8-F139-4C90-993D-23358CE15ED5}" destId="{4EEA3930-DCD2-4700-BB21-577178E4C747}" srcOrd="17" destOrd="0" presId="urn:microsoft.com/office/officeart/2005/8/layout/list1"/>
    <dgm:cxn modelId="{9A4B8566-8856-48F5-8600-117D168F00E5}" type="presParOf" srcId="{D0C3A0D8-F139-4C90-993D-23358CE15ED5}" destId="{2CC2597B-FCBB-4105-90D0-9798CA2CBF7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67ED2-3AC0-4A2C-BC83-0CD689FBA7EC}">
      <dsp:nvSpPr>
        <dsp:cNvPr id="0" name=""/>
        <dsp:cNvSpPr/>
      </dsp:nvSpPr>
      <dsp:spPr>
        <a:xfrm>
          <a:off x="0" y="188279"/>
          <a:ext cx="7620000" cy="694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91592" rIns="180000" bIns="128016" numCol="1" spcCol="1270" anchor="t" anchorCtr="0">
          <a:noAutofit/>
        </a:bodyPr>
        <a:lstStyle/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/>
          </a:pPr>
          <a:r>
            <a:rPr lang="zh-TW" altLang="en-US" sz="1800" kern="1200" dirty="0" smtClean="0">
              <a:solidFill>
                <a:srgbClr val="FF0000"/>
              </a:solidFill>
            </a:rPr>
            <a:t>了解</a:t>
          </a:r>
          <a:r>
            <a:rPr lang="zh-TW" altLang="en-US" sz="1800" kern="1200" dirty="0" smtClean="0"/>
            <a:t>計畫期程、學校行事、學生學力、教師專長及意願、內外部資源</a:t>
          </a:r>
          <a:endParaRPr lang="zh-TW" altLang="en-US" sz="1800" kern="1200" dirty="0"/>
        </a:p>
      </dsp:txBody>
      <dsp:txXfrm>
        <a:off x="0" y="188279"/>
        <a:ext cx="7620000" cy="694575"/>
      </dsp:txXfrm>
    </dsp:sp>
    <dsp:sp modelId="{B08893CC-5BC7-4310-8219-480B5E2D4ACC}">
      <dsp:nvSpPr>
        <dsp:cNvPr id="0" name=""/>
        <dsp:cNvSpPr/>
      </dsp:nvSpPr>
      <dsp:spPr>
        <a:xfrm>
          <a:off x="381000" y="21462"/>
          <a:ext cx="1855325" cy="413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規劃者</a:t>
          </a:r>
          <a:endParaRPr lang="zh-TW" altLang="en-US" sz="2000" b="1" kern="1200" dirty="0"/>
        </a:p>
      </dsp:txBody>
      <dsp:txXfrm>
        <a:off x="401175" y="41637"/>
        <a:ext cx="1814975" cy="372930"/>
      </dsp:txXfrm>
    </dsp:sp>
    <dsp:sp modelId="{986FB523-668E-4EDD-BBFE-2B5891EEF615}">
      <dsp:nvSpPr>
        <dsp:cNvPr id="0" name=""/>
        <dsp:cNvSpPr/>
      </dsp:nvSpPr>
      <dsp:spPr>
        <a:xfrm>
          <a:off x="0" y="1167333"/>
          <a:ext cx="7620000" cy="694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91592" rIns="180000" bIns="128016" numCol="1" spcCol="1270" anchor="t" anchorCtr="0">
          <a:noAutofit/>
        </a:bodyPr>
        <a:lstStyle/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/>
          </a:pPr>
          <a:r>
            <a:rPr lang="zh-TW" altLang="en-US" sz="1800" kern="1200" dirty="0" smtClean="0"/>
            <a:t>與校長、教師、家長</a:t>
          </a:r>
          <a:r>
            <a:rPr lang="zh-TW" altLang="en-US" sz="1800" kern="1200" dirty="0" smtClean="0">
              <a:solidFill>
                <a:srgbClr val="FF0000"/>
              </a:solidFill>
            </a:rPr>
            <a:t>溝通</a:t>
          </a:r>
          <a:r>
            <a:rPr lang="zh-TW" altLang="en-US" sz="1800" kern="1200" dirty="0" smtClean="0"/>
            <a:t>計畫理念，</a:t>
          </a:r>
          <a:r>
            <a:rPr lang="zh-TW" altLang="en-US" sz="1800" kern="1200" dirty="0" smtClean="0">
              <a:solidFill>
                <a:srgbClr val="FF0000"/>
              </a:solidFill>
            </a:rPr>
            <a:t>協調</a:t>
          </a:r>
          <a:r>
            <a:rPr lang="zh-TW" altLang="en-US" sz="1800" kern="1200" dirty="0" smtClean="0"/>
            <a:t>課程執行</a:t>
          </a:r>
          <a:endParaRPr lang="zh-TW" altLang="en-US" sz="1800" kern="1200" dirty="0"/>
        </a:p>
      </dsp:txBody>
      <dsp:txXfrm>
        <a:off x="0" y="1167333"/>
        <a:ext cx="7620000" cy="694575"/>
      </dsp:txXfrm>
    </dsp:sp>
    <dsp:sp modelId="{D2D546F4-6E6D-4C96-94CA-52CD1B9AB584}">
      <dsp:nvSpPr>
        <dsp:cNvPr id="0" name=""/>
        <dsp:cNvSpPr/>
      </dsp:nvSpPr>
      <dsp:spPr>
        <a:xfrm>
          <a:off x="381000" y="998277"/>
          <a:ext cx="1855325" cy="413280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溝通協調者</a:t>
          </a:r>
          <a:endParaRPr lang="zh-TW" altLang="en-US" sz="2000" b="1" kern="1200" dirty="0"/>
        </a:p>
      </dsp:txBody>
      <dsp:txXfrm>
        <a:off x="401175" y="1018452"/>
        <a:ext cx="1814975" cy="372930"/>
      </dsp:txXfrm>
    </dsp:sp>
    <dsp:sp modelId="{335B3700-3E41-41C9-AA6E-864BB752DD2F}">
      <dsp:nvSpPr>
        <dsp:cNvPr id="0" name=""/>
        <dsp:cNvSpPr/>
      </dsp:nvSpPr>
      <dsp:spPr>
        <a:xfrm>
          <a:off x="0" y="2108973"/>
          <a:ext cx="7620000" cy="694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91592" rIns="18000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solidFill>
                <a:srgbClr val="FF0000"/>
              </a:solidFill>
            </a:rPr>
            <a:t>了解</a:t>
          </a:r>
          <a:r>
            <a:rPr lang="zh-TW" altLang="en-US" sz="1800" kern="1200" dirty="0" smtClean="0"/>
            <a:t>可運用的行政表冊及教學資源，視實際需求</a:t>
          </a:r>
          <a:r>
            <a:rPr lang="zh-TW" altLang="en-US" sz="1800" kern="1200" dirty="0" smtClean="0">
              <a:solidFill>
                <a:srgbClr val="FF0000"/>
              </a:solidFill>
            </a:rPr>
            <a:t>提供</a:t>
          </a:r>
          <a:r>
            <a:rPr lang="zh-TW" altLang="en-US" sz="1800" kern="1200" dirty="0" smtClean="0"/>
            <a:t>教師運用</a:t>
          </a:r>
          <a:endParaRPr lang="zh-TW" altLang="en-US" sz="1800" kern="1200" dirty="0"/>
        </a:p>
      </dsp:txBody>
      <dsp:txXfrm>
        <a:off x="0" y="2108973"/>
        <a:ext cx="7620000" cy="694575"/>
      </dsp:txXfrm>
    </dsp:sp>
    <dsp:sp modelId="{5A5D65CD-6F05-4D7C-B2F6-3FFB3C415CA8}">
      <dsp:nvSpPr>
        <dsp:cNvPr id="0" name=""/>
        <dsp:cNvSpPr/>
      </dsp:nvSpPr>
      <dsp:spPr>
        <a:xfrm>
          <a:off x="381000" y="1975092"/>
          <a:ext cx="1855325" cy="41328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資源提供者</a:t>
          </a:r>
          <a:endParaRPr lang="zh-TW" altLang="en-US" sz="2000" b="1" kern="1200" dirty="0"/>
        </a:p>
      </dsp:txBody>
      <dsp:txXfrm>
        <a:off x="401175" y="1995267"/>
        <a:ext cx="1814975" cy="372930"/>
      </dsp:txXfrm>
    </dsp:sp>
    <dsp:sp modelId="{457E92F2-506B-4B5A-B820-31BCDF7E602B}">
      <dsp:nvSpPr>
        <dsp:cNvPr id="0" name=""/>
        <dsp:cNvSpPr/>
      </dsp:nvSpPr>
      <dsp:spPr>
        <a:xfrm>
          <a:off x="0" y="3121734"/>
          <a:ext cx="7620000" cy="694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91592" rIns="18000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solidFill>
                <a:srgbClr val="FF0000"/>
              </a:solidFill>
            </a:rPr>
            <a:t>了解</a:t>
          </a:r>
          <a:r>
            <a:rPr lang="zh-TW" altLang="en-US" sz="1800" kern="1200" dirty="0" smtClean="0"/>
            <a:t>相關規定或諮詢有關單位，</a:t>
          </a:r>
          <a:r>
            <a:rPr lang="zh-TW" altLang="en-US" sz="1800" kern="1200" dirty="0" smtClean="0">
              <a:solidFill>
                <a:srgbClr val="FF0000"/>
              </a:solidFill>
            </a:rPr>
            <a:t>提供</a:t>
          </a:r>
          <a:r>
            <a:rPr lang="zh-TW" altLang="en-US" sz="1800" kern="1200" dirty="0" smtClean="0"/>
            <a:t>教師學習扶助諮詢</a:t>
          </a:r>
          <a:endParaRPr lang="zh-TW" altLang="en-US" sz="1800" kern="1200" dirty="0"/>
        </a:p>
      </dsp:txBody>
      <dsp:txXfrm>
        <a:off x="0" y="3121734"/>
        <a:ext cx="7620000" cy="694575"/>
      </dsp:txXfrm>
    </dsp:sp>
    <dsp:sp modelId="{C050FB9E-F23D-4978-9D87-EED111952D5C}">
      <dsp:nvSpPr>
        <dsp:cNvPr id="0" name=""/>
        <dsp:cNvSpPr/>
      </dsp:nvSpPr>
      <dsp:spPr>
        <a:xfrm>
          <a:off x="381000" y="2951907"/>
          <a:ext cx="1855325" cy="413280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諮詢者</a:t>
          </a:r>
          <a:endParaRPr lang="zh-TW" altLang="en-US" sz="2000" b="1" kern="1200" dirty="0"/>
        </a:p>
      </dsp:txBody>
      <dsp:txXfrm>
        <a:off x="401175" y="2972082"/>
        <a:ext cx="1814975" cy="372930"/>
      </dsp:txXfrm>
    </dsp:sp>
    <dsp:sp modelId="{2CC2597B-FCBB-4105-90D0-9798CA2CBF7E}">
      <dsp:nvSpPr>
        <dsp:cNvPr id="0" name=""/>
        <dsp:cNvSpPr/>
      </dsp:nvSpPr>
      <dsp:spPr>
        <a:xfrm>
          <a:off x="0" y="4063373"/>
          <a:ext cx="7620000" cy="694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91592" rIns="18000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solidFill>
                <a:srgbClr val="FF0000"/>
              </a:solidFill>
            </a:rPr>
            <a:t>評估</a:t>
          </a:r>
          <a:r>
            <a:rPr lang="zh-TW" altLang="en-US" sz="1800" kern="1200" dirty="0" smtClean="0"/>
            <a:t>學生學習及教師教學成效，</a:t>
          </a:r>
          <a:r>
            <a:rPr lang="zh-TW" altLang="en-US" sz="1800" kern="1200" dirty="0" smtClean="0">
              <a:solidFill>
                <a:srgbClr val="FF0000"/>
              </a:solidFill>
            </a:rPr>
            <a:t>調整</a:t>
          </a:r>
          <a:r>
            <a:rPr lang="zh-TW" altLang="en-US" sz="1800" kern="1200" dirty="0" smtClean="0"/>
            <a:t>後續執行</a:t>
          </a:r>
          <a:endParaRPr lang="zh-TW" altLang="en-US" sz="1800" kern="1200" dirty="0"/>
        </a:p>
      </dsp:txBody>
      <dsp:txXfrm>
        <a:off x="0" y="4063373"/>
        <a:ext cx="7620000" cy="694575"/>
      </dsp:txXfrm>
    </dsp:sp>
    <dsp:sp modelId="{40F8001C-B4E0-4BE1-BCC2-60105021C7C5}">
      <dsp:nvSpPr>
        <dsp:cNvPr id="0" name=""/>
        <dsp:cNvSpPr/>
      </dsp:nvSpPr>
      <dsp:spPr>
        <a:xfrm>
          <a:off x="381000" y="3928722"/>
          <a:ext cx="1855325" cy="41328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評估者</a:t>
          </a:r>
          <a:endParaRPr lang="zh-TW" altLang="en-US" sz="2000" b="1" kern="1200" dirty="0"/>
        </a:p>
      </dsp:txBody>
      <dsp:txXfrm>
        <a:off x="401175" y="3948897"/>
        <a:ext cx="1814975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F78EB-A508-4F27-903A-F3ECB0150D62}" type="datetimeFigureOut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D15B6-D8C3-4311-BE39-FFB4413BC1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1541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1251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125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3394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494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7748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44060"/>
                </a:solidFill>
                <a:latin typeface="標楷體"/>
                <a:cs typeface="標楷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266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541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967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688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568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795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766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038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100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riori.moe.gov.tw/index.php?mod=rdm/index/content/so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riori.moe.gov.tw/index.php?mod=rdm/index/content/sop" TargetMode="External"/><Relationship Id="rId2" Type="http://schemas.openxmlformats.org/officeDocument/2006/relationships/hyperlink" Target="https://exam.tcte.edu.tw/tbt_html/index.php?mod=sampl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xam.tcte.edu.tw/tbt_html/index.php?mod=sampl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6141" y="2133600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學習扶助承辦人推動重點及時程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95384" y="5029200"/>
            <a:ext cx="6400800" cy="1219200"/>
          </a:xfrm>
        </p:spPr>
        <p:txBody>
          <a:bodyPr>
            <a:normAutofit/>
          </a:bodyPr>
          <a:lstStyle/>
          <a:p>
            <a:pPr algn="r"/>
            <a:r>
              <a:rPr lang="zh-TW" altLang="en-US" sz="28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中埔國小陳威良校長</a:t>
            </a:r>
            <a:endParaRPr lang="en-US" altLang="zh-TW" sz="280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28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民雄國中閱覽室</a:t>
            </a:r>
            <a:r>
              <a:rPr lang="en-US" altLang="zh-TW" sz="28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2019/8/22</a:t>
            </a:r>
            <a:endParaRPr lang="zh-TW" altLang="en-US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9600" y="526197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嘉義縣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dist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化評量系統與網路填報系統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操作研習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進階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085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學習扶助行事規劃實務演練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48199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請學習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輔導小組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會議所需文件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學習扶助會議議程及課程表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教育部範例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7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</a:t>
            </a:r>
            <a:r>
              <a:rPr lang="en-US" altLang="zh-TW" sz="1700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priori.moe.gov.tw/index.php?mod=rdm/index/content/sop</a:t>
            </a:r>
            <a:endParaRPr lang="en-US" altLang="zh-TW" sz="17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上學期：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上學年度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月篩選測驗不合格學生名單、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月成長測驗情形、第一學期課程表及學生名單、寒假課程表及學生名單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含其他類學生並計算比例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、學校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學習扶助行事曆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學期：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第二學期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暑假課程表及學生名單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含其他類學生並計算比例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、本學年度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月篩選測驗情形、結案學生名單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標註結案原因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、轉銜名單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181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學習扶助行事規劃實務演練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篩選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成長測驗即將開始，請安排施測及前置作業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日期，並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說明前置作業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應說明哪些內容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，準備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哪些文件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分享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時請依下列順序說明：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行事曆安排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請說明日期、時間及安排原則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前置作業要溝通哪些事項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需準備哪些相關文件或資源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369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學習扶助行事規劃實務演練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施測日期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時間安排原則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了解縣定作業時間與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學校既定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行事，避免衝突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避免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安排於資訊、體育、午休或午休後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留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彈性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時間，勿拖延至最後一刻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1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前置作業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溝通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事項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目標：提高施測準確性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提報施測學生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導師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通知施測日期、時間、地點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導師、學生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施測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人員安排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任課教師 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OR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另行安排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施測人員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講習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標準施測程序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400050" lvl="1" indent="0">
              <a:buNone/>
            </a:pPr>
            <a:endParaRPr lang="en-US" altLang="zh-TW" sz="18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369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學習扶助規劃實務演練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相關文件及資源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1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科技化評量網站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影音宣導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施測說明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00050" lvl="1" indent="0">
              <a:buNone/>
            </a:pP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</a:t>
            </a:r>
            <a:r>
              <a:rPr lang="en-US" altLang="zh-TW" sz="1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exam.tcte.edu.tw/tbt_html/index.php?mod=sample</a:t>
            </a:r>
            <a:endParaRPr lang="en-US" altLang="zh-TW" sz="18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1"/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學習扶助篩選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測驗提報學生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調查及施測通知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00050" lvl="1" indent="0">
              <a:buNone/>
            </a:pP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https://priori.moe.gov.tw/index.php?mod=rdm/index/content/sop</a:t>
            </a:r>
            <a:endParaRPr lang="en-US" altLang="zh-TW" sz="18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1"/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1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縣學習扶助相關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會議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手冊：請參閱嘉義縣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網站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1"/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00050" lvl="1" indent="0">
              <a:buNone/>
            </a:pPr>
            <a:endParaRPr lang="en-US" altLang="zh-TW" sz="18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82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學習扶助行事規劃實務演練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篩選及成長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測驗結束了，請安排向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校長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宣導的日期及時間，並規劃說明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宣導的內容及重點。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分享時請依下列順序說明：</a:t>
            </a:r>
          </a:p>
          <a:p>
            <a:pPr marL="457200" lvl="1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行事曆安排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說明日期、時間及安排原則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說明的內容及重點為何？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有哪些可運用的資源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689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學習扶助行事規劃實務演練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日期及時間安排原則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請盡量安排於施測結束後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時近效應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可結合週三進修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大校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或學習輔導小組會議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小校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en-US" altLang="zh-TW" sz="16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測驗結果說明重點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校長：各科未通過率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進步率、各科學生測驗情形、與上一期或前學年度同期之比較、帳號使用情形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授課教師：班級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任教科目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未通過率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進步率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、未通過指標統計及排序情形、教學教材資源連結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科技化評量網站教材、因材網、博幼、永齡、均一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141943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學習扶助行事規劃實務演練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可運用的相關資源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科技化評量網站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影音宣導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測驗結果報告應用</a:t>
            </a:r>
            <a:r>
              <a:rPr lang="en-US" altLang="zh-TW" sz="1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://exam.tcte.edu.tw/tbt_html/index.php?mod=sample</a:t>
            </a:r>
            <a:endParaRPr lang="en-US" altLang="zh-TW" sz="18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1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申請到校諮詢委員到校宣導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1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1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縣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會議手冊：請參閱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嘉義縣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網站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835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回顧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學習扶助承辦人該扮演的角色與作為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規劃、溝通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協調、資源提供、諮詢、評估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行事規劃與實務演練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對學習扶助行事有以學年為單位的整體規劃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落實學習輔導小組的組成及運作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重視會議、施測前、說明前的規畫及準備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思考如何讓校長、老師了解並協助督導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854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承辦人的角色與作為，具備更進一步的認知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能規劃下學年學習扶助業務的重要流程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更有效的讓學校夥伴了解及支持學習扶助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031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綱要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學習扶助承辦人的角色與作為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該扮演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甚麼角色？做甚麼事？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學習扶助行事規劃與實務演練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規劃一整學年的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行事曆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學習輔導小組的組成及運作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施測前的準備事項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如何讓校長及學校教師了解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729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認為學習扶助的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承辦人應該扮演那些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角色？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要扮演好這些角色應該做甚麼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事？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052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457200" y="569140"/>
            <a:ext cx="82296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TW" altLang="en-US" sz="3600" b="1" spc="-2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標楷體"/>
              </a:rPr>
              <a:t>學習扶助承辦</a:t>
            </a:r>
            <a:r>
              <a:rPr lang="zh-TW" altLang="en-US" sz="3600" b="1" spc="-20" dirty="0">
                <a:latin typeface="微軟正黑體" panose="020B0604030504040204" pitchFamily="34" charset="-120"/>
                <a:ea typeface="微軟正黑體" panose="020B0604030504040204" pitchFamily="34" charset="-120"/>
                <a:cs typeface="標楷體"/>
              </a:rPr>
              <a:t>人員的角色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  <a:cs typeface="標楷體"/>
            </a:endParaRPr>
          </a:p>
        </p:txBody>
      </p:sp>
      <p:sp>
        <p:nvSpPr>
          <p:cNvPr id="14" name="手繪多邊形 13"/>
          <p:cNvSpPr/>
          <p:nvPr/>
        </p:nvSpPr>
        <p:spPr>
          <a:xfrm>
            <a:off x="3761595" y="1789165"/>
            <a:ext cx="1620809" cy="867742"/>
          </a:xfrm>
          <a:custGeom>
            <a:avLst/>
            <a:gdLst>
              <a:gd name="connsiteX0" fmla="*/ 0 w 1620809"/>
              <a:gd name="connsiteY0" fmla="*/ 144627 h 867742"/>
              <a:gd name="connsiteX1" fmla="*/ 144627 w 1620809"/>
              <a:gd name="connsiteY1" fmla="*/ 0 h 867742"/>
              <a:gd name="connsiteX2" fmla="*/ 1476182 w 1620809"/>
              <a:gd name="connsiteY2" fmla="*/ 0 h 867742"/>
              <a:gd name="connsiteX3" fmla="*/ 1620809 w 1620809"/>
              <a:gd name="connsiteY3" fmla="*/ 144627 h 867742"/>
              <a:gd name="connsiteX4" fmla="*/ 1620809 w 1620809"/>
              <a:gd name="connsiteY4" fmla="*/ 723115 h 867742"/>
              <a:gd name="connsiteX5" fmla="*/ 1476182 w 1620809"/>
              <a:gd name="connsiteY5" fmla="*/ 867742 h 867742"/>
              <a:gd name="connsiteX6" fmla="*/ 144627 w 1620809"/>
              <a:gd name="connsiteY6" fmla="*/ 867742 h 867742"/>
              <a:gd name="connsiteX7" fmla="*/ 0 w 1620809"/>
              <a:gd name="connsiteY7" fmla="*/ 723115 h 867742"/>
              <a:gd name="connsiteX8" fmla="*/ 0 w 1620809"/>
              <a:gd name="connsiteY8" fmla="*/ 144627 h 86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0809" h="867742">
                <a:moveTo>
                  <a:pt x="0" y="144627"/>
                </a:moveTo>
                <a:cubicBezTo>
                  <a:pt x="0" y="64752"/>
                  <a:pt x="64752" y="0"/>
                  <a:pt x="144627" y="0"/>
                </a:cubicBezTo>
                <a:lnTo>
                  <a:pt x="1476182" y="0"/>
                </a:lnTo>
                <a:cubicBezTo>
                  <a:pt x="1556057" y="0"/>
                  <a:pt x="1620809" y="64752"/>
                  <a:pt x="1620809" y="144627"/>
                </a:cubicBezTo>
                <a:lnTo>
                  <a:pt x="1620809" y="723115"/>
                </a:lnTo>
                <a:cubicBezTo>
                  <a:pt x="1620809" y="802990"/>
                  <a:pt x="1556057" y="867742"/>
                  <a:pt x="1476182" y="867742"/>
                </a:cubicBezTo>
                <a:lnTo>
                  <a:pt x="144627" y="867742"/>
                </a:lnTo>
                <a:cubicBezTo>
                  <a:pt x="64752" y="867742"/>
                  <a:pt x="0" y="802990"/>
                  <a:pt x="0" y="723115"/>
                </a:cubicBezTo>
                <a:lnTo>
                  <a:pt x="0" y="14462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370" tIns="122370" rIns="122370" bIns="12237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400" b="1" kern="1200" dirty="0" smtClean="0"/>
              <a:t>規劃者</a:t>
            </a:r>
            <a:endParaRPr lang="zh-TW" altLang="en-US" sz="2400" b="1" kern="1200" dirty="0"/>
          </a:p>
        </p:txBody>
      </p:sp>
      <p:sp>
        <p:nvSpPr>
          <p:cNvPr id="16" name="手繪多邊形 15"/>
          <p:cNvSpPr/>
          <p:nvPr/>
        </p:nvSpPr>
        <p:spPr>
          <a:xfrm>
            <a:off x="2839405" y="2223036"/>
            <a:ext cx="3465188" cy="346518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550423" y="205165"/>
                </a:moveTo>
                <a:arcTo wR="1732594" hR="1732594" stAng="17889953" swAng="1652358"/>
              </a:path>
            </a:pathLst>
          </a:custGeom>
          <a:noFill/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手繪多邊形 16"/>
          <p:cNvSpPr/>
          <p:nvPr/>
        </p:nvSpPr>
        <p:spPr>
          <a:xfrm>
            <a:off x="5409390" y="2986358"/>
            <a:ext cx="1620809" cy="867742"/>
          </a:xfrm>
          <a:custGeom>
            <a:avLst/>
            <a:gdLst>
              <a:gd name="connsiteX0" fmla="*/ 0 w 1620809"/>
              <a:gd name="connsiteY0" fmla="*/ 144627 h 867742"/>
              <a:gd name="connsiteX1" fmla="*/ 144627 w 1620809"/>
              <a:gd name="connsiteY1" fmla="*/ 0 h 867742"/>
              <a:gd name="connsiteX2" fmla="*/ 1476182 w 1620809"/>
              <a:gd name="connsiteY2" fmla="*/ 0 h 867742"/>
              <a:gd name="connsiteX3" fmla="*/ 1620809 w 1620809"/>
              <a:gd name="connsiteY3" fmla="*/ 144627 h 867742"/>
              <a:gd name="connsiteX4" fmla="*/ 1620809 w 1620809"/>
              <a:gd name="connsiteY4" fmla="*/ 723115 h 867742"/>
              <a:gd name="connsiteX5" fmla="*/ 1476182 w 1620809"/>
              <a:gd name="connsiteY5" fmla="*/ 867742 h 867742"/>
              <a:gd name="connsiteX6" fmla="*/ 144627 w 1620809"/>
              <a:gd name="connsiteY6" fmla="*/ 867742 h 867742"/>
              <a:gd name="connsiteX7" fmla="*/ 0 w 1620809"/>
              <a:gd name="connsiteY7" fmla="*/ 723115 h 867742"/>
              <a:gd name="connsiteX8" fmla="*/ 0 w 1620809"/>
              <a:gd name="connsiteY8" fmla="*/ 144627 h 86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0809" h="867742">
                <a:moveTo>
                  <a:pt x="0" y="144627"/>
                </a:moveTo>
                <a:cubicBezTo>
                  <a:pt x="0" y="64752"/>
                  <a:pt x="64752" y="0"/>
                  <a:pt x="144627" y="0"/>
                </a:cubicBezTo>
                <a:lnTo>
                  <a:pt x="1476182" y="0"/>
                </a:lnTo>
                <a:cubicBezTo>
                  <a:pt x="1556057" y="0"/>
                  <a:pt x="1620809" y="64752"/>
                  <a:pt x="1620809" y="144627"/>
                </a:cubicBezTo>
                <a:lnTo>
                  <a:pt x="1620809" y="723115"/>
                </a:lnTo>
                <a:cubicBezTo>
                  <a:pt x="1620809" y="802990"/>
                  <a:pt x="1556057" y="867742"/>
                  <a:pt x="1476182" y="867742"/>
                </a:cubicBezTo>
                <a:lnTo>
                  <a:pt x="144627" y="867742"/>
                </a:lnTo>
                <a:cubicBezTo>
                  <a:pt x="64752" y="867742"/>
                  <a:pt x="0" y="802990"/>
                  <a:pt x="0" y="723115"/>
                </a:cubicBezTo>
                <a:lnTo>
                  <a:pt x="0" y="14462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812566"/>
              <a:satOff val="-4220"/>
              <a:lumOff val="-686"/>
              <a:alphaOff val="0"/>
            </a:schemeClr>
          </a:fillRef>
          <a:effectRef idx="0">
            <a:schemeClr val="accent3">
              <a:hueOff val="2812566"/>
              <a:satOff val="-4220"/>
              <a:lumOff val="-6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370" tIns="122370" rIns="122370" bIns="12237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100" b="1" dirty="0" smtClean="0"/>
              <a:t>溝通協調者</a:t>
            </a:r>
            <a:endParaRPr lang="zh-TW" altLang="en-US" sz="2100" b="1" dirty="0"/>
          </a:p>
        </p:txBody>
      </p:sp>
      <p:sp>
        <p:nvSpPr>
          <p:cNvPr id="18" name="手繪多邊形 17"/>
          <p:cNvSpPr/>
          <p:nvPr/>
        </p:nvSpPr>
        <p:spPr>
          <a:xfrm>
            <a:off x="2839405" y="2223036"/>
            <a:ext cx="3465188" cy="346518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62825" y="1642133"/>
                </a:moveTo>
                <a:arcTo wR="1732594" hR="1732594" stAng="21420430" swAng="2195114"/>
              </a:path>
            </a:pathLst>
          </a:custGeom>
          <a:noFill/>
        </p:spPr>
        <p:style>
          <a:lnRef idx="1">
            <a:schemeClr val="accent3">
              <a:hueOff val="2812566"/>
              <a:satOff val="-4220"/>
              <a:lumOff val="-686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手繪多邊形 18"/>
          <p:cNvSpPr/>
          <p:nvPr/>
        </p:nvSpPr>
        <p:spPr>
          <a:xfrm>
            <a:off x="4779988" y="4923458"/>
            <a:ext cx="1620809" cy="867742"/>
          </a:xfrm>
          <a:custGeom>
            <a:avLst/>
            <a:gdLst>
              <a:gd name="connsiteX0" fmla="*/ 0 w 1620809"/>
              <a:gd name="connsiteY0" fmla="*/ 144627 h 867742"/>
              <a:gd name="connsiteX1" fmla="*/ 144627 w 1620809"/>
              <a:gd name="connsiteY1" fmla="*/ 0 h 867742"/>
              <a:gd name="connsiteX2" fmla="*/ 1476182 w 1620809"/>
              <a:gd name="connsiteY2" fmla="*/ 0 h 867742"/>
              <a:gd name="connsiteX3" fmla="*/ 1620809 w 1620809"/>
              <a:gd name="connsiteY3" fmla="*/ 144627 h 867742"/>
              <a:gd name="connsiteX4" fmla="*/ 1620809 w 1620809"/>
              <a:gd name="connsiteY4" fmla="*/ 723115 h 867742"/>
              <a:gd name="connsiteX5" fmla="*/ 1476182 w 1620809"/>
              <a:gd name="connsiteY5" fmla="*/ 867742 h 867742"/>
              <a:gd name="connsiteX6" fmla="*/ 144627 w 1620809"/>
              <a:gd name="connsiteY6" fmla="*/ 867742 h 867742"/>
              <a:gd name="connsiteX7" fmla="*/ 0 w 1620809"/>
              <a:gd name="connsiteY7" fmla="*/ 723115 h 867742"/>
              <a:gd name="connsiteX8" fmla="*/ 0 w 1620809"/>
              <a:gd name="connsiteY8" fmla="*/ 144627 h 86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0809" h="867742">
                <a:moveTo>
                  <a:pt x="0" y="144627"/>
                </a:moveTo>
                <a:cubicBezTo>
                  <a:pt x="0" y="64752"/>
                  <a:pt x="64752" y="0"/>
                  <a:pt x="144627" y="0"/>
                </a:cubicBezTo>
                <a:lnTo>
                  <a:pt x="1476182" y="0"/>
                </a:lnTo>
                <a:cubicBezTo>
                  <a:pt x="1556057" y="0"/>
                  <a:pt x="1620809" y="64752"/>
                  <a:pt x="1620809" y="144627"/>
                </a:cubicBezTo>
                <a:lnTo>
                  <a:pt x="1620809" y="723115"/>
                </a:lnTo>
                <a:cubicBezTo>
                  <a:pt x="1620809" y="802990"/>
                  <a:pt x="1556057" y="867742"/>
                  <a:pt x="1476182" y="867742"/>
                </a:cubicBezTo>
                <a:lnTo>
                  <a:pt x="144627" y="867742"/>
                </a:lnTo>
                <a:cubicBezTo>
                  <a:pt x="64752" y="867742"/>
                  <a:pt x="0" y="802990"/>
                  <a:pt x="0" y="723115"/>
                </a:cubicBezTo>
                <a:lnTo>
                  <a:pt x="0" y="14462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5625132"/>
              <a:satOff val="-8440"/>
              <a:lumOff val="-1373"/>
              <a:alphaOff val="0"/>
            </a:schemeClr>
          </a:fillRef>
          <a:effectRef idx="0">
            <a:schemeClr val="accent3">
              <a:hueOff val="5625132"/>
              <a:satOff val="-8440"/>
              <a:lumOff val="-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370" tIns="122370" rIns="122370" bIns="12237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100" b="1" dirty="0"/>
              <a:t>資源提供</a:t>
            </a:r>
            <a:r>
              <a:rPr lang="zh-TW" altLang="en-US" sz="2100" b="1" dirty="0" smtClean="0"/>
              <a:t>者</a:t>
            </a:r>
            <a:endParaRPr lang="zh-TW" altLang="en-US" sz="2100" b="1" kern="1200" dirty="0"/>
          </a:p>
        </p:txBody>
      </p:sp>
      <p:sp>
        <p:nvSpPr>
          <p:cNvPr id="20" name="手繪多邊形 19"/>
          <p:cNvSpPr/>
          <p:nvPr/>
        </p:nvSpPr>
        <p:spPr>
          <a:xfrm>
            <a:off x="2839405" y="2223036"/>
            <a:ext cx="3465188" cy="346518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936452" y="3453153"/>
                </a:moveTo>
                <a:arcTo wR="1732594" hR="1732594" stAng="4994573" swAng="810855"/>
              </a:path>
            </a:pathLst>
          </a:custGeom>
          <a:noFill/>
        </p:spPr>
        <p:style>
          <a:lnRef idx="1">
            <a:schemeClr val="accent3">
              <a:hueOff val="5625132"/>
              <a:satOff val="-8440"/>
              <a:lumOff val="-1373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手繪多邊形 20"/>
          <p:cNvSpPr/>
          <p:nvPr/>
        </p:nvSpPr>
        <p:spPr>
          <a:xfrm>
            <a:off x="2743201" y="4923458"/>
            <a:ext cx="1620809" cy="867742"/>
          </a:xfrm>
          <a:custGeom>
            <a:avLst/>
            <a:gdLst>
              <a:gd name="connsiteX0" fmla="*/ 0 w 1620809"/>
              <a:gd name="connsiteY0" fmla="*/ 144627 h 867742"/>
              <a:gd name="connsiteX1" fmla="*/ 144627 w 1620809"/>
              <a:gd name="connsiteY1" fmla="*/ 0 h 867742"/>
              <a:gd name="connsiteX2" fmla="*/ 1476182 w 1620809"/>
              <a:gd name="connsiteY2" fmla="*/ 0 h 867742"/>
              <a:gd name="connsiteX3" fmla="*/ 1620809 w 1620809"/>
              <a:gd name="connsiteY3" fmla="*/ 144627 h 867742"/>
              <a:gd name="connsiteX4" fmla="*/ 1620809 w 1620809"/>
              <a:gd name="connsiteY4" fmla="*/ 723115 h 867742"/>
              <a:gd name="connsiteX5" fmla="*/ 1476182 w 1620809"/>
              <a:gd name="connsiteY5" fmla="*/ 867742 h 867742"/>
              <a:gd name="connsiteX6" fmla="*/ 144627 w 1620809"/>
              <a:gd name="connsiteY6" fmla="*/ 867742 h 867742"/>
              <a:gd name="connsiteX7" fmla="*/ 0 w 1620809"/>
              <a:gd name="connsiteY7" fmla="*/ 723115 h 867742"/>
              <a:gd name="connsiteX8" fmla="*/ 0 w 1620809"/>
              <a:gd name="connsiteY8" fmla="*/ 144627 h 86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0809" h="867742">
                <a:moveTo>
                  <a:pt x="0" y="144627"/>
                </a:moveTo>
                <a:cubicBezTo>
                  <a:pt x="0" y="64752"/>
                  <a:pt x="64752" y="0"/>
                  <a:pt x="144627" y="0"/>
                </a:cubicBezTo>
                <a:lnTo>
                  <a:pt x="1476182" y="0"/>
                </a:lnTo>
                <a:cubicBezTo>
                  <a:pt x="1556057" y="0"/>
                  <a:pt x="1620809" y="64752"/>
                  <a:pt x="1620809" y="144627"/>
                </a:cubicBezTo>
                <a:lnTo>
                  <a:pt x="1620809" y="723115"/>
                </a:lnTo>
                <a:cubicBezTo>
                  <a:pt x="1620809" y="802990"/>
                  <a:pt x="1556057" y="867742"/>
                  <a:pt x="1476182" y="867742"/>
                </a:cubicBezTo>
                <a:lnTo>
                  <a:pt x="144627" y="867742"/>
                </a:lnTo>
                <a:cubicBezTo>
                  <a:pt x="64752" y="867742"/>
                  <a:pt x="0" y="802990"/>
                  <a:pt x="0" y="723115"/>
                </a:cubicBezTo>
                <a:lnTo>
                  <a:pt x="0" y="14462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8437698"/>
              <a:satOff val="-12660"/>
              <a:lumOff val="-2059"/>
              <a:alphaOff val="0"/>
            </a:schemeClr>
          </a:fillRef>
          <a:effectRef idx="0">
            <a:schemeClr val="accent3">
              <a:hueOff val="8437698"/>
              <a:satOff val="-12660"/>
              <a:lumOff val="-205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370" tIns="122370" rIns="122370" bIns="12237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100" b="1" kern="1200" dirty="0" smtClean="0"/>
              <a:t>諮詢者</a:t>
            </a:r>
            <a:endParaRPr lang="zh-TW" altLang="en-US" sz="2100" b="1" kern="1200" dirty="0"/>
          </a:p>
        </p:txBody>
      </p:sp>
      <p:sp>
        <p:nvSpPr>
          <p:cNvPr id="22" name="手繪多邊形 21"/>
          <p:cNvSpPr/>
          <p:nvPr/>
        </p:nvSpPr>
        <p:spPr>
          <a:xfrm>
            <a:off x="2839405" y="2223036"/>
            <a:ext cx="3465188" cy="346518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89352" y="2691206"/>
                </a:moveTo>
                <a:arcTo wR="1732594" hR="1732594" stAng="8784456" swAng="2195114"/>
              </a:path>
            </a:pathLst>
          </a:custGeom>
          <a:noFill/>
        </p:spPr>
        <p:style>
          <a:lnRef idx="1">
            <a:schemeClr val="accent3">
              <a:hueOff val="8437698"/>
              <a:satOff val="-12660"/>
              <a:lumOff val="-2059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手繪多邊形 22"/>
          <p:cNvSpPr/>
          <p:nvPr/>
        </p:nvSpPr>
        <p:spPr>
          <a:xfrm>
            <a:off x="2113800" y="2986358"/>
            <a:ext cx="1620809" cy="867742"/>
          </a:xfrm>
          <a:custGeom>
            <a:avLst/>
            <a:gdLst>
              <a:gd name="connsiteX0" fmla="*/ 0 w 1620809"/>
              <a:gd name="connsiteY0" fmla="*/ 144627 h 867742"/>
              <a:gd name="connsiteX1" fmla="*/ 144627 w 1620809"/>
              <a:gd name="connsiteY1" fmla="*/ 0 h 867742"/>
              <a:gd name="connsiteX2" fmla="*/ 1476182 w 1620809"/>
              <a:gd name="connsiteY2" fmla="*/ 0 h 867742"/>
              <a:gd name="connsiteX3" fmla="*/ 1620809 w 1620809"/>
              <a:gd name="connsiteY3" fmla="*/ 144627 h 867742"/>
              <a:gd name="connsiteX4" fmla="*/ 1620809 w 1620809"/>
              <a:gd name="connsiteY4" fmla="*/ 723115 h 867742"/>
              <a:gd name="connsiteX5" fmla="*/ 1476182 w 1620809"/>
              <a:gd name="connsiteY5" fmla="*/ 867742 h 867742"/>
              <a:gd name="connsiteX6" fmla="*/ 144627 w 1620809"/>
              <a:gd name="connsiteY6" fmla="*/ 867742 h 867742"/>
              <a:gd name="connsiteX7" fmla="*/ 0 w 1620809"/>
              <a:gd name="connsiteY7" fmla="*/ 723115 h 867742"/>
              <a:gd name="connsiteX8" fmla="*/ 0 w 1620809"/>
              <a:gd name="connsiteY8" fmla="*/ 144627 h 86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0809" h="867742">
                <a:moveTo>
                  <a:pt x="0" y="144627"/>
                </a:moveTo>
                <a:cubicBezTo>
                  <a:pt x="0" y="64752"/>
                  <a:pt x="64752" y="0"/>
                  <a:pt x="144627" y="0"/>
                </a:cubicBezTo>
                <a:lnTo>
                  <a:pt x="1476182" y="0"/>
                </a:lnTo>
                <a:cubicBezTo>
                  <a:pt x="1556057" y="0"/>
                  <a:pt x="1620809" y="64752"/>
                  <a:pt x="1620809" y="144627"/>
                </a:cubicBezTo>
                <a:lnTo>
                  <a:pt x="1620809" y="723115"/>
                </a:lnTo>
                <a:cubicBezTo>
                  <a:pt x="1620809" y="802990"/>
                  <a:pt x="1556057" y="867742"/>
                  <a:pt x="1476182" y="867742"/>
                </a:cubicBezTo>
                <a:lnTo>
                  <a:pt x="144627" y="867742"/>
                </a:lnTo>
                <a:cubicBezTo>
                  <a:pt x="64752" y="867742"/>
                  <a:pt x="0" y="802990"/>
                  <a:pt x="0" y="723115"/>
                </a:cubicBezTo>
                <a:lnTo>
                  <a:pt x="0" y="14462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1250264"/>
              <a:satOff val="-16880"/>
              <a:lumOff val="-2745"/>
              <a:alphaOff val="0"/>
            </a:schemeClr>
          </a:fillRef>
          <a:effectRef idx="0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370" tIns="122370" rIns="122370" bIns="12237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100" b="1" dirty="0" smtClean="0"/>
              <a:t>評估者</a:t>
            </a:r>
            <a:endParaRPr lang="zh-TW" altLang="en-US" sz="2100" b="1" dirty="0"/>
          </a:p>
        </p:txBody>
      </p:sp>
      <p:sp>
        <p:nvSpPr>
          <p:cNvPr id="25" name="手繪多邊形 24"/>
          <p:cNvSpPr/>
          <p:nvPr/>
        </p:nvSpPr>
        <p:spPr>
          <a:xfrm>
            <a:off x="2839405" y="2223036"/>
            <a:ext cx="3465188" cy="346518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01212" y="756361"/>
                </a:moveTo>
                <a:arcTo wR="1732594" hR="1732594" stAng="12857689" swAng="1652358"/>
              </a:path>
            </a:pathLst>
          </a:custGeom>
          <a:noFill/>
        </p:spPr>
        <p:style>
          <a:lnRef idx="1">
            <a:schemeClr val="accent3">
              <a:hueOff val="11250264"/>
              <a:satOff val="-16880"/>
              <a:lumOff val="-2745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文字方塊 25"/>
          <p:cNvSpPr txBox="1"/>
          <p:nvPr/>
        </p:nvSpPr>
        <p:spPr>
          <a:xfrm>
            <a:off x="3864113" y="3170800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落實學習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扶助政策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承辦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人員</a:t>
            </a:r>
            <a:endParaRPr lang="en-US" altLang="zh-TW" sz="24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角色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9" grpId="0" animBg="1"/>
      <p:bldP spid="21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457200" y="569140"/>
            <a:ext cx="82296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TW" altLang="en-US" sz="3600" b="1" spc="-2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標楷體"/>
              </a:rPr>
              <a:t>學習扶助承辦人的角色</a:t>
            </a:r>
            <a:r>
              <a:rPr lang="zh-TW" altLang="en-US" sz="3600" b="1" spc="-2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/>
              </a:rPr>
              <a:t>與作為</a:t>
            </a:r>
            <a:endParaRPr sz="3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標楷體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471158893"/>
              </p:ext>
            </p:extLst>
          </p:nvPr>
        </p:nvGraphicFramePr>
        <p:xfrm>
          <a:off x="838200" y="1371600"/>
          <a:ext cx="76200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27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學習扶助行事規劃與實務演練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前置作業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資源介紹：學習扶助資源平台、學習扶助科技化評量網站、嘉義縣學習扶助網站、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現場提供之紙本資料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先各自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完成自己的行事曆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小組內個別報告、修正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組推派一人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發表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可共作一份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操作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min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，發表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2~3min</a:t>
            </a:r>
          </a:p>
          <a:p>
            <a:pPr lvl="1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683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行事規劃實務演練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請規劃歷次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學習輔導小組會議的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日期及時間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，小組成員包含哪些人？會議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議程應包含哪些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內容？事前需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準備哪些文件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分享時請依下列順序說明：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行事曆安排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說明日期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時間及安排原則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學習輔導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小組成員包含哪些人，其原因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議程及相關文件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95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學習扶助行事規劃實務演練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799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33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學習輔導小組的組成與運作</a:t>
            </a:r>
            <a:endParaRPr lang="en-US" altLang="zh-TW" sz="33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主持：校長</a:t>
            </a:r>
            <a:endPara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行政：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務主任、教學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組長、輔導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主任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大校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教學：各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班導師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小校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)/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代表</a:t>
            </a:r>
            <a:r>
              <a:rPr lang="en-US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大校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en-US" altLang="zh-TW" sz="14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3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建議規劃期程</a:t>
            </a:r>
            <a:r>
              <a:rPr lang="en-US" altLang="zh-TW" sz="33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3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至少</a:t>
            </a:r>
            <a:r>
              <a:rPr lang="en-US" altLang="zh-TW" sz="33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上學期二次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第一學期開班、成長測驗後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學期二次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第二學期開班、篩選測驗後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endParaRPr lang="en-US" altLang="zh-TW" sz="1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3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常見錯誤</a:t>
            </a:r>
            <a:endParaRPr lang="en-US" altLang="zh-TW" sz="33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僅作開班情形及行政配合事項報告，無針對學生學習情形或議題進行討論</a:t>
            </a:r>
            <a:endPara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僅任課學習扶助的教師參加</a:t>
            </a:r>
            <a:r>
              <a:rPr lang="en-US" altLang="zh-TW" sz="2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可能造成</a:t>
            </a:r>
            <a:r>
              <a:rPr lang="zh-TW" altLang="en-US" sz="2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授課教師</a:t>
            </a:r>
            <a:r>
              <a:rPr lang="zh-TW" altLang="en-US" sz="2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事不關己</a:t>
            </a:r>
            <a:r>
              <a:rPr lang="en-US" altLang="zh-TW" sz="2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262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1997</TotalTime>
  <Words>1128</Words>
  <Application>Microsoft Office PowerPoint</Application>
  <PresentationFormat>如螢幕大小 (4:3)</PresentationFormat>
  <Paragraphs>137</Paragraphs>
  <Slides>17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學習扶助承辦人推動重點及時程</vt:lpstr>
      <vt:lpstr>目標</vt:lpstr>
      <vt:lpstr>綱要</vt:lpstr>
      <vt:lpstr>PowerPoint 簡報</vt:lpstr>
      <vt:lpstr>學習扶助承辦人員的角色</vt:lpstr>
      <vt:lpstr>學習扶助承辦人的角色與作為</vt:lpstr>
      <vt:lpstr>學習扶助行事規劃與實務演練</vt:lpstr>
      <vt:lpstr>學習扶助行事規劃實務演練(一)</vt:lpstr>
      <vt:lpstr>學習扶助行事規劃實務演練(一)</vt:lpstr>
      <vt:lpstr>學習扶助行事規劃實務演練(一)</vt:lpstr>
      <vt:lpstr>學習扶助行事規劃實務演練(二)</vt:lpstr>
      <vt:lpstr>學習扶助行事規劃實務演練(二)</vt:lpstr>
      <vt:lpstr>學習扶助規劃實務演練(二)</vt:lpstr>
      <vt:lpstr>學習扶助行事規劃實務演練(三)</vt:lpstr>
      <vt:lpstr>學習扶助行事規劃實務演練(三)</vt:lpstr>
      <vt:lpstr>學習扶助行事規劃實務演練(三)</vt:lpstr>
      <vt:lpstr>回顧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105年重大變革</dc:title>
  <dc:creator>p24e</dc:creator>
  <cp:lastModifiedBy>p24e</cp:lastModifiedBy>
  <cp:revision>121</cp:revision>
  <dcterms:created xsi:type="dcterms:W3CDTF">2016-03-31T16:56:59Z</dcterms:created>
  <dcterms:modified xsi:type="dcterms:W3CDTF">2019-08-22T00:00:18Z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2016-03-23T00:00:00Z</vt:filetime>
  </property>
  <property fmtid="{D5CDD505-2E9C-101B-9397-08002B2CF9AE}" pid="3" name="LastSaved">
    <vt:filetime>2016-03-31T00:00:00Z</vt:filetime>
  </property>
</Properties>
</file>