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sldIdLst>
    <p:sldId id="335" r:id="rId2"/>
    <p:sldId id="336" r:id="rId3"/>
    <p:sldId id="331" r:id="rId4"/>
    <p:sldId id="337" r:id="rId5"/>
    <p:sldId id="338" r:id="rId6"/>
    <p:sldId id="339" r:id="rId7"/>
    <p:sldId id="340" r:id="rId8"/>
    <p:sldId id="341" r:id="rId9"/>
    <p:sldId id="342" r:id="rId10"/>
    <p:sldId id="343" r:id="rId11"/>
    <p:sldId id="259" r:id="rId12"/>
    <p:sldId id="299" r:id="rId13"/>
    <p:sldId id="344" r:id="rId14"/>
    <p:sldId id="345" r:id="rId15"/>
    <p:sldId id="346" r:id="rId16"/>
    <p:sldId id="347" r:id="rId17"/>
    <p:sldId id="348" r:id="rId18"/>
    <p:sldId id="349" r:id="rId19"/>
    <p:sldId id="350" r:id="rId20"/>
    <p:sldId id="351" r:id="rId21"/>
    <p:sldId id="352" r:id="rId22"/>
    <p:sldId id="353" r:id="rId23"/>
    <p:sldId id="354" r:id="rId24"/>
    <p:sldId id="296" r:id="rId25"/>
    <p:sldId id="297" r:id="rId26"/>
    <p:sldId id="298" r:id="rId27"/>
  </p:sldIdLst>
  <p:sldSz cx="9144000" cy="6858000" type="screen4x3"/>
  <p:notesSz cx="9144000" cy="6858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FF"/>
    <a:srgbClr val="FF9900"/>
    <a:srgbClr val="333333"/>
    <a:srgbClr val="CCFF99"/>
    <a:srgbClr val="0033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37" autoAdjust="0"/>
  </p:normalViewPr>
  <p:slideViewPr>
    <p:cSldViewPr>
      <p:cViewPr>
        <p:scale>
          <a:sx n="77" d="100"/>
          <a:sy n="77" d="100"/>
        </p:scale>
        <p:origin x="-300" y="-2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DE7DB6-1FE2-4EFE-B6D1-366F1795F963}" type="doc">
      <dgm:prSet loTypeId="urn:microsoft.com/office/officeart/2005/8/layout/process2" loCatId="process" qsTypeId="urn:microsoft.com/office/officeart/2005/8/quickstyle/3d1" qsCatId="3D" csTypeId="urn:microsoft.com/office/officeart/2005/8/colors/colorful1" csCatId="colorful" phldr="1"/>
      <dgm:spPr/>
    </dgm:pt>
    <dgm:pt modelId="{E661D6F7-75DB-4D81-A754-85E0DC6906DA}">
      <dgm:prSet phldrT="[文字]"/>
      <dgm:spPr/>
      <dgm:t>
        <a:bodyPr/>
        <a:lstStyle/>
        <a:p>
          <a:r>
            <a:rPr lang="zh-TW" altLang="en-US" b="1" dirty="0" smtClean="0">
              <a:latin typeface="微軟正黑體" panose="020B0604030504040204" pitchFamily="34" charset="-120"/>
              <a:ea typeface="微軟正黑體" panose="020B0604030504040204" pitchFamily="34" charset="-120"/>
            </a:rPr>
            <a:t>實施</a:t>
          </a:r>
          <a:r>
            <a:rPr lang="en-US" altLang="zh-TW" b="1" dirty="0" smtClean="0">
              <a:latin typeface="微軟正黑體" panose="020B0604030504040204" pitchFamily="34" charset="-120"/>
              <a:ea typeface="微軟正黑體" panose="020B0604030504040204" pitchFamily="34" charset="-120"/>
            </a:rPr>
            <a:t>12</a:t>
          </a:r>
          <a:r>
            <a:rPr lang="zh-TW" altLang="en-US" b="1" dirty="0" smtClean="0">
              <a:latin typeface="微軟正黑體" panose="020B0604030504040204" pitchFamily="34" charset="-120"/>
              <a:ea typeface="微軟正黑體" panose="020B0604030504040204" pitchFamily="34" charset="-120"/>
            </a:rPr>
            <a:t>年國民基本教育</a:t>
          </a:r>
          <a:endParaRPr lang="zh-TW" altLang="en-US" b="1" dirty="0">
            <a:latin typeface="微軟正黑體" panose="020B0604030504040204" pitchFamily="34" charset="-120"/>
            <a:ea typeface="微軟正黑體" panose="020B0604030504040204" pitchFamily="34" charset="-120"/>
          </a:endParaRPr>
        </a:p>
      </dgm:t>
    </dgm:pt>
    <dgm:pt modelId="{8C65ECEF-B207-4DF6-B474-4AFC128A3F2F}" type="parTrans" cxnId="{124B2A36-0506-4DCF-BF0C-9A11ACA1113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CB6734C-6E14-4CC1-99B9-7D49193199F6}" type="sibTrans" cxnId="{124B2A36-0506-4DCF-BF0C-9A11ACA1113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AD0A394F-A976-421D-A0A2-8ED557A4D91D}">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建構把關基本學力之檢核機制</a:t>
          </a:r>
          <a:r>
            <a:rPr lang="en-US" altLang="zh-TW" sz="2800" b="1" dirty="0" smtClean="0">
              <a:latin typeface="微軟正黑體" panose="020B0604030504040204" pitchFamily="34" charset="-120"/>
              <a:ea typeface="微軟正黑體" panose="020B0604030504040204" pitchFamily="34" charset="-120"/>
            </a:rPr>
            <a:t/>
          </a:r>
          <a:br>
            <a:rPr lang="en-US" altLang="zh-TW" sz="2800" b="1" dirty="0" smtClean="0">
              <a:latin typeface="微軟正黑體" panose="020B0604030504040204" pitchFamily="34" charset="-120"/>
              <a:ea typeface="微軟正黑體" panose="020B0604030504040204" pitchFamily="34" charset="-120"/>
            </a:rPr>
          </a:br>
          <a:r>
            <a:rPr lang="zh-TW" altLang="en-US" sz="2800" b="1" dirty="0" smtClean="0">
              <a:latin typeface="微軟正黑體" panose="020B0604030504040204" pitchFamily="34" charset="-120"/>
              <a:ea typeface="微軟正黑體" panose="020B0604030504040204" pitchFamily="34" charset="-120"/>
            </a:rPr>
            <a:t>確保學力品質成就每一位孩子</a:t>
          </a:r>
          <a:endParaRPr lang="zh-TW" altLang="en-US" sz="2800" b="1" dirty="0">
            <a:latin typeface="微軟正黑體" panose="020B0604030504040204" pitchFamily="34" charset="-120"/>
            <a:ea typeface="微軟正黑體" panose="020B0604030504040204" pitchFamily="34" charset="-120"/>
          </a:endParaRPr>
        </a:p>
      </dgm:t>
    </dgm:pt>
    <dgm:pt modelId="{2329CEC5-DB44-45B1-B47E-72CC6880C1DD}" type="parTrans" cxnId="{63373A43-97A0-4197-A025-3DD9DF53EAB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95A2A62-9475-46B8-96DA-9889D110A77C}" type="sibTrans" cxnId="{63373A43-97A0-4197-A025-3DD9DF53EAB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B324AAEB-DB24-4476-8525-4B913A3000D5}">
      <dgm:prSet phldrT="[文字]"/>
      <dgm:spPr/>
      <dgm:t>
        <a:bodyPr/>
        <a:lstStyle/>
        <a:p>
          <a:r>
            <a:rPr lang="zh-TW" altLang="en-US" b="1" dirty="0" smtClean="0">
              <a:latin typeface="微軟正黑體" panose="020B0604030504040204" pitchFamily="34" charset="-120"/>
              <a:ea typeface="微軟正黑體" panose="020B0604030504040204" pitchFamily="34" charset="-120"/>
            </a:rPr>
            <a:t>國民中小學學生學習扶助政策</a:t>
          </a:r>
          <a:endParaRPr lang="zh-TW" altLang="en-US" b="1" dirty="0">
            <a:latin typeface="微軟正黑體" panose="020B0604030504040204" pitchFamily="34" charset="-120"/>
            <a:ea typeface="微軟正黑體" panose="020B0604030504040204" pitchFamily="34" charset="-120"/>
          </a:endParaRPr>
        </a:p>
      </dgm:t>
    </dgm:pt>
    <dgm:pt modelId="{A6046A61-2706-4449-B655-B0D094BBE768}" type="parTrans" cxnId="{D6114471-89D9-472C-99A1-7BE0FBDE71E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4F3D12C-3092-471B-A480-2045DB32D6AC}" type="sibTrans" cxnId="{D6114471-89D9-472C-99A1-7BE0FBDE71E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31AFB15-84D2-48BD-A30B-19A294ADE64D}" type="pres">
      <dgm:prSet presAssocID="{D5DE7DB6-1FE2-4EFE-B6D1-366F1795F963}" presName="linearFlow" presStyleCnt="0">
        <dgm:presLayoutVars>
          <dgm:resizeHandles val="exact"/>
        </dgm:presLayoutVars>
      </dgm:prSet>
      <dgm:spPr/>
    </dgm:pt>
    <dgm:pt modelId="{22B966C8-BB2B-4F9C-8DC4-C5B768607098}" type="pres">
      <dgm:prSet presAssocID="{E661D6F7-75DB-4D81-A754-85E0DC6906DA}" presName="node" presStyleLbl="node1" presStyleIdx="0" presStyleCnt="3" custScaleX="209517" custLinFactNeighborX="-2436">
        <dgm:presLayoutVars>
          <dgm:bulletEnabled val="1"/>
        </dgm:presLayoutVars>
      </dgm:prSet>
      <dgm:spPr/>
      <dgm:t>
        <a:bodyPr/>
        <a:lstStyle/>
        <a:p>
          <a:endParaRPr lang="zh-TW" altLang="en-US"/>
        </a:p>
      </dgm:t>
    </dgm:pt>
    <dgm:pt modelId="{14551A63-D993-4221-9831-2A8A62B2587E}" type="pres">
      <dgm:prSet presAssocID="{FCB6734C-6E14-4CC1-99B9-7D49193199F6}" presName="sibTrans" presStyleLbl="sibTrans2D1" presStyleIdx="0" presStyleCnt="2"/>
      <dgm:spPr/>
      <dgm:t>
        <a:bodyPr/>
        <a:lstStyle/>
        <a:p>
          <a:endParaRPr lang="zh-TW" altLang="en-US"/>
        </a:p>
      </dgm:t>
    </dgm:pt>
    <dgm:pt modelId="{0EA27407-2776-42EF-856D-16277C0F161E}" type="pres">
      <dgm:prSet presAssocID="{FCB6734C-6E14-4CC1-99B9-7D49193199F6}" presName="connectorText" presStyleLbl="sibTrans2D1" presStyleIdx="0" presStyleCnt="2"/>
      <dgm:spPr/>
      <dgm:t>
        <a:bodyPr/>
        <a:lstStyle/>
        <a:p>
          <a:endParaRPr lang="zh-TW" altLang="en-US"/>
        </a:p>
      </dgm:t>
    </dgm:pt>
    <dgm:pt modelId="{8E5616E9-85B4-44FF-944B-1A6658A77945}" type="pres">
      <dgm:prSet presAssocID="{AD0A394F-A976-421D-A0A2-8ED557A4D91D}" presName="node" presStyleLbl="node1" presStyleIdx="1" presStyleCnt="3" custScaleX="209517">
        <dgm:presLayoutVars>
          <dgm:bulletEnabled val="1"/>
        </dgm:presLayoutVars>
      </dgm:prSet>
      <dgm:spPr/>
      <dgm:t>
        <a:bodyPr/>
        <a:lstStyle/>
        <a:p>
          <a:endParaRPr lang="zh-TW" altLang="en-US"/>
        </a:p>
      </dgm:t>
    </dgm:pt>
    <dgm:pt modelId="{9EA0DA2C-2713-4EFF-96C8-C153EE23172A}" type="pres">
      <dgm:prSet presAssocID="{395A2A62-9475-46B8-96DA-9889D110A77C}" presName="sibTrans" presStyleLbl="sibTrans2D1" presStyleIdx="1" presStyleCnt="2"/>
      <dgm:spPr/>
      <dgm:t>
        <a:bodyPr/>
        <a:lstStyle/>
        <a:p>
          <a:endParaRPr lang="zh-TW" altLang="en-US"/>
        </a:p>
      </dgm:t>
    </dgm:pt>
    <dgm:pt modelId="{A0DCA897-5293-4B75-8B5D-6059F3DC2D3B}" type="pres">
      <dgm:prSet presAssocID="{395A2A62-9475-46B8-96DA-9889D110A77C}" presName="connectorText" presStyleLbl="sibTrans2D1" presStyleIdx="1" presStyleCnt="2"/>
      <dgm:spPr/>
      <dgm:t>
        <a:bodyPr/>
        <a:lstStyle/>
        <a:p>
          <a:endParaRPr lang="zh-TW" altLang="en-US"/>
        </a:p>
      </dgm:t>
    </dgm:pt>
    <dgm:pt modelId="{68B812C8-32F7-4690-B74F-EE33C4D7ECA6}" type="pres">
      <dgm:prSet presAssocID="{B324AAEB-DB24-4476-8525-4B913A3000D5}" presName="node" presStyleLbl="node1" presStyleIdx="2" presStyleCnt="3" custScaleX="209517">
        <dgm:presLayoutVars>
          <dgm:bulletEnabled val="1"/>
        </dgm:presLayoutVars>
      </dgm:prSet>
      <dgm:spPr/>
      <dgm:t>
        <a:bodyPr/>
        <a:lstStyle/>
        <a:p>
          <a:endParaRPr lang="zh-TW" altLang="en-US"/>
        </a:p>
      </dgm:t>
    </dgm:pt>
  </dgm:ptLst>
  <dgm:cxnLst>
    <dgm:cxn modelId="{C5E8EA2B-960B-4218-956A-42E5634B2AD1}" type="presOf" srcId="{B324AAEB-DB24-4476-8525-4B913A3000D5}" destId="{68B812C8-32F7-4690-B74F-EE33C4D7ECA6}" srcOrd="0" destOrd="0" presId="urn:microsoft.com/office/officeart/2005/8/layout/process2"/>
    <dgm:cxn modelId="{63373A43-97A0-4197-A025-3DD9DF53EAB6}" srcId="{D5DE7DB6-1FE2-4EFE-B6D1-366F1795F963}" destId="{AD0A394F-A976-421D-A0A2-8ED557A4D91D}" srcOrd="1" destOrd="0" parTransId="{2329CEC5-DB44-45B1-B47E-72CC6880C1DD}" sibTransId="{395A2A62-9475-46B8-96DA-9889D110A77C}"/>
    <dgm:cxn modelId="{24EA3191-B53B-46F5-91D4-80D2C6B0801C}" type="presOf" srcId="{395A2A62-9475-46B8-96DA-9889D110A77C}" destId="{A0DCA897-5293-4B75-8B5D-6059F3DC2D3B}" srcOrd="1" destOrd="0" presId="urn:microsoft.com/office/officeart/2005/8/layout/process2"/>
    <dgm:cxn modelId="{3ABE3203-8F26-4D06-AB78-CAB1A90656FF}" type="presOf" srcId="{FCB6734C-6E14-4CC1-99B9-7D49193199F6}" destId="{14551A63-D993-4221-9831-2A8A62B2587E}" srcOrd="0" destOrd="0" presId="urn:microsoft.com/office/officeart/2005/8/layout/process2"/>
    <dgm:cxn modelId="{C36BBED5-72CD-42FE-9B23-DC9840752DEA}" type="presOf" srcId="{395A2A62-9475-46B8-96DA-9889D110A77C}" destId="{9EA0DA2C-2713-4EFF-96C8-C153EE23172A}" srcOrd="0" destOrd="0" presId="urn:microsoft.com/office/officeart/2005/8/layout/process2"/>
    <dgm:cxn modelId="{D6114471-89D9-472C-99A1-7BE0FBDE71E1}" srcId="{D5DE7DB6-1FE2-4EFE-B6D1-366F1795F963}" destId="{B324AAEB-DB24-4476-8525-4B913A3000D5}" srcOrd="2" destOrd="0" parTransId="{A6046A61-2706-4449-B655-B0D094BBE768}" sibTransId="{74F3D12C-3092-471B-A480-2045DB32D6AC}"/>
    <dgm:cxn modelId="{DA11FF83-1F87-44D0-8BEE-8EC2BC8BDEAE}" type="presOf" srcId="{AD0A394F-A976-421D-A0A2-8ED557A4D91D}" destId="{8E5616E9-85B4-44FF-944B-1A6658A77945}" srcOrd="0" destOrd="0" presId="urn:microsoft.com/office/officeart/2005/8/layout/process2"/>
    <dgm:cxn modelId="{DB1428D4-39EA-4A7F-94EB-2BA721D1BAD8}" type="presOf" srcId="{FCB6734C-6E14-4CC1-99B9-7D49193199F6}" destId="{0EA27407-2776-42EF-856D-16277C0F161E}" srcOrd="1" destOrd="0" presId="urn:microsoft.com/office/officeart/2005/8/layout/process2"/>
    <dgm:cxn modelId="{124B2A36-0506-4DCF-BF0C-9A11ACA11134}" srcId="{D5DE7DB6-1FE2-4EFE-B6D1-366F1795F963}" destId="{E661D6F7-75DB-4D81-A754-85E0DC6906DA}" srcOrd="0" destOrd="0" parTransId="{8C65ECEF-B207-4DF6-B474-4AFC128A3F2F}" sibTransId="{FCB6734C-6E14-4CC1-99B9-7D49193199F6}"/>
    <dgm:cxn modelId="{30AE555E-6742-4430-A1E7-DCE358D67CD8}" type="presOf" srcId="{E661D6F7-75DB-4D81-A754-85E0DC6906DA}" destId="{22B966C8-BB2B-4F9C-8DC4-C5B768607098}" srcOrd="0" destOrd="0" presId="urn:microsoft.com/office/officeart/2005/8/layout/process2"/>
    <dgm:cxn modelId="{66AB774A-5E9E-407B-BE33-1997E4D75896}" type="presOf" srcId="{D5DE7DB6-1FE2-4EFE-B6D1-366F1795F963}" destId="{931AFB15-84D2-48BD-A30B-19A294ADE64D}" srcOrd="0" destOrd="0" presId="urn:microsoft.com/office/officeart/2005/8/layout/process2"/>
    <dgm:cxn modelId="{23FEE6C6-D9DA-49DC-AC96-FA4F264D55BC}" type="presParOf" srcId="{931AFB15-84D2-48BD-A30B-19A294ADE64D}" destId="{22B966C8-BB2B-4F9C-8DC4-C5B768607098}" srcOrd="0" destOrd="0" presId="urn:microsoft.com/office/officeart/2005/8/layout/process2"/>
    <dgm:cxn modelId="{AE50DDF2-FBCB-46A0-AC58-FB71D6F4067A}" type="presParOf" srcId="{931AFB15-84D2-48BD-A30B-19A294ADE64D}" destId="{14551A63-D993-4221-9831-2A8A62B2587E}" srcOrd="1" destOrd="0" presId="urn:microsoft.com/office/officeart/2005/8/layout/process2"/>
    <dgm:cxn modelId="{21096447-49A2-4099-B23C-F473FA43156A}" type="presParOf" srcId="{14551A63-D993-4221-9831-2A8A62B2587E}" destId="{0EA27407-2776-42EF-856D-16277C0F161E}" srcOrd="0" destOrd="0" presId="urn:microsoft.com/office/officeart/2005/8/layout/process2"/>
    <dgm:cxn modelId="{4E2E36C3-1EB9-4D07-A480-94486390A0DA}" type="presParOf" srcId="{931AFB15-84D2-48BD-A30B-19A294ADE64D}" destId="{8E5616E9-85B4-44FF-944B-1A6658A77945}" srcOrd="2" destOrd="0" presId="urn:microsoft.com/office/officeart/2005/8/layout/process2"/>
    <dgm:cxn modelId="{AD5E4433-7066-4845-8E61-681D4CA4C047}" type="presParOf" srcId="{931AFB15-84D2-48BD-A30B-19A294ADE64D}" destId="{9EA0DA2C-2713-4EFF-96C8-C153EE23172A}" srcOrd="3" destOrd="0" presId="urn:microsoft.com/office/officeart/2005/8/layout/process2"/>
    <dgm:cxn modelId="{B23A75EB-4EAC-4022-BB10-33CCA718F886}" type="presParOf" srcId="{9EA0DA2C-2713-4EFF-96C8-C153EE23172A}" destId="{A0DCA897-5293-4B75-8B5D-6059F3DC2D3B}" srcOrd="0" destOrd="0" presId="urn:microsoft.com/office/officeart/2005/8/layout/process2"/>
    <dgm:cxn modelId="{8EE3B119-35EE-47C3-B875-0C8FCEA84E3B}" type="presParOf" srcId="{931AFB15-84D2-48BD-A30B-19A294ADE64D}" destId="{68B812C8-32F7-4690-B74F-EE33C4D7ECA6}"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DE7DB6-1FE2-4EFE-B6D1-366F1795F963}" type="doc">
      <dgm:prSet loTypeId="urn:microsoft.com/office/officeart/2005/8/layout/process2" loCatId="process" qsTypeId="urn:microsoft.com/office/officeart/2005/8/quickstyle/3d1" qsCatId="3D" csTypeId="urn:microsoft.com/office/officeart/2005/8/colors/colorful1" csCatId="colorful" phldr="1"/>
      <dgm:spPr/>
    </dgm:pt>
    <dgm:pt modelId="{E661D6F7-75DB-4D81-A754-85E0DC6906DA}">
      <dgm:prSet phldrT="[文字]" custT="1"/>
      <dgm:spPr/>
      <dgm:t>
        <a:bodyPr/>
        <a:lstStyle/>
        <a:p>
          <a:pPr>
            <a:lnSpc>
              <a:spcPts val="3360"/>
            </a:lnSpc>
            <a:spcAft>
              <a:spcPts val="0"/>
            </a:spcAft>
          </a:pPr>
          <a:r>
            <a:rPr lang="zh-TW" altLang="en-US" sz="2800" b="1" dirty="0" smtClean="0">
              <a:latin typeface="微軟正黑體" panose="020B0604030504040204" pitchFamily="34" charset="-120"/>
              <a:ea typeface="微軟正黑體" panose="020B0604030504040204" pitchFamily="34" charset="-120"/>
            </a:rPr>
            <a:t>篩選國語文、數學、英文學習低成就學生</a:t>
          </a:r>
          <a:endParaRPr lang="en-US" altLang="zh-TW" sz="2800" b="1" dirty="0" smtClean="0">
            <a:latin typeface="微軟正黑體" panose="020B0604030504040204" pitchFamily="34" charset="-120"/>
            <a:ea typeface="微軟正黑體" panose="020B0604030504040204" pitchFamily="34" charset="-120"/>
          </a:endParaRPr>
        </a:p>
        <a:p>
          <a:pPr>
            <a:lnSpc>
              <a:spcPts val="3360"/>
            </a:lnSpc>
            <a:spcAft>
              <a:spcPts val="0"/>
            </a:spcAft>
          </a:pPr>
          <a:r>
            <a:rPr lang="zh-TW" altLang="en-US" sz="2800" b="1" dirty="0" smtClean="0">
              <a:latin typeface="微軟正黑體" panose="020B0604030504040204" pitchFamily="34" charset="-120"/>
              <a:ea typeface="微軟正黑體" panose="020B0604030504040204" pitchFamily="34" charset="-120"/>
            </a:rPr>
            <a:t>及早施以學習扶助，弭平學習落差</a:t>
          </a:r>
          <a:endParaRPr lang="zh-TW" altLang="en-US" sz="2800" b="1" dirty="0">
            <a:latin typeface="微軟正黑體" panose="020B0604030504040204" pitchFamily="34" charset="-120"/>
            <a:ea typeface="微軟正黑體" panose="020B0604030504040204" pitchFamily="34" charset="-120"/>
          </a:endParaRPr>
        </a:p>
      </dgm:t>
    </dgm:pt>
    <dgm:pt modelId="{8C65ECEF-B207-4DF6-B474-4AFC128A3F2F}" type="parTrans" cxnId="{124B2A36-0506-4DCF-BF0C-9A11ACA1113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CB6734C-6E14-4CC1-99B9-7D49193199F6}" type="sibTrans" cxnId="{124B2A36-0506-4DCF-BF0C-9A11ACA1113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AD0A394F-A976-421D-A0A2-8ED557A4D91D}">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提升學生學習效能，確保基本學力</a:t>
          </a:r>
          <a:endParaRPr lang="zh-TW" altLang="en-US" sz="2800" b="1" dirty="0">
            <a:latin typeface="微軟正黑體" panose="020B0604030504040204" pitchFamily="34" charset="-120"/>
            <a:ea typeface="微軟正黑體" panose="020B0604030504040204" pitchFamily="34" charset="-120"/>
          </a:endParaRPr>
        </a:p>
      </dgm:t>
    </dgm:pt>
    <dgm:pt modelId="{2329CEC5-DB44-45B1-B47E-72CC6880C1DD}" type="parTrans" cxnId="{63373A43-97A0-4197-A025-3DD9DF53EAB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395A2A62-9475-46B8-96DA-9889D110A77C}" type="sibTrans" cxnId="{63373A43-97A0-4197-A025-3DD9DF53EAB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B324AAEB-DB24-4476-8525-4B913A3000D5}">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落實教育機會均等，實現社會公平正義</a:t>
          </a:r>
          <a:endParaRPr lang="zh-TW" altLang="en-US" sz="2800" b="1" dirty="0">
            <a:latin typeface="微軟正黑體" panose="020B0604030504040204" pitchFamily="34" charset="-120"/>
            <a:ea typeface="微軟正黑體" panose="020B0604030504040204" pitchFamily="34" charset="-120"/>
          </a:endParaRPr>
        </a:p>
      </dgm:t>
    </dgm:pt>
    <dgm:pt modelId="{A6046A61-2706-4449-B655-B0D094BBE768}" type="parTrans" cxnId="{D6114471-89D9-472C-99A1-7BE0FBDE71E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4F3D12C-3092-471B-A480-2045DB32D6AC}" type="sibTrans" cxnId="{D6114471-89D9-472C-99A1-7BE0FBDE71E1}">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31AFB15-84D2-48BD-A30B-19A294ADE64D}" type="pres">
      <dgm:prSet presAssocID="{D5DE7DB6-1FE2-4EFE-B6D1-366F1795F963}" presName="linearFlow" presStyleCnt="0">
        <dgm:presLayoutVars>
          <dgm:resizeHandles val="exact"/>
        </dgm:presLayoutVars>
      </dgm:prSet>
      <dgm:spPr/>
    </dgm:pt>
    <dgm:pt modelId="{22B966C8-BB2B-4F9C-8DC4-C5B768607098}" type="pres">
      <dgm:prSet presAssocID="{E661D6F7-75DB-4D81-A754-85E0DC6906DA}" presName="node" presStyleLbl="node1" presStyleIdx="0" presStyleCnt="3" custScaleX="209517" custLinFactNeighborX="-7309" custLinFactNeighborY="-391">
        <dgm:presLayoutVars>
          <dgm:bulletEnabled val="1"/>
        </dgm:presLayoutVars>
      </dgm:prSet>
      <dgm:spPr/>
      <dgm:t>
        <a:bodyPr/>
        <a:lstStyle/>
        <a:p>
          <a:endParaRPr lang="zh-TW" altLang="en-US"/>
        </a:p>
      </dgm:t>
    </dgm:pt>
    <dgm:pt modelId="{14551A63-D993-4221-9831-2A8A62B2587E}" type="pres">
      <dgm:prSet presAssocID="{FCB6734C-6E14-4CC1-99B9-7D49193199F6}" presName="sibTrans" presStyleLbl="sibTrans2D1" presStyleIdx="0" presStyleCnt="2"/>
      <dgm:spPr/>
      <dgm:t>
        <a:bodyPr/>
        <a:lstStyle/>
        <a:p>
          <a:endParaRPr lang="zh-TW" altLang="en-US"/>
        </a:p>
      </dgm:t>
    </dgm:pt>
    <dgm:pt modelId="{0EA27407-2776-42EF-856D-16277C0F161E}" type="pres">
      <dgm:prSet presAssocID="{FCB6734C-6E14-4CC1-99B9-7D49193199F6}" presName="connectorText" presStyleLbl="sibTrans2D1" presStyleIdx="0" presStyleCnt="2"/>
      <dgm:spPr/>
      <dgm:t>
        <a:bodyPr/>
        <a:lstStyle/>
        <a:p>
          <a:endParaRPr lang="zh-TW" altLang="en-US"/>
        </a:p>
      </dgm:t>
    </dgm:pt>
    <dgm:pt modelId="{8E5616E9-85B4-44FF-944B-1A6658A77945}" type="pres">
      <dgm:prSet presAssocID="{AD0A394F-A976-421D-A0A2-8ED557A4D91D}" presName="node" presStyleLbl="node1" presStyleIdx="1" presStyleCnt="3" custScaleX="209517">
        <dgm:presLayoutVars>
          <dgm:bulletEnabled val="1"/>
        </dgm:presLayoutVars>
      </dgm:prSet>
      <dgm:spPr/>
      <dgm:t>
        <a:bodyPr/>
        <a:lstStyle/>
        <a:p>
          <a:endParaRPr lang="zh-TW" altLang="en-US"/>
        </a:p>
      </dgm:t>
    </dgm:pt>
    <dgm:pt modelId="{9EA0DA2C-2713-4EFF-96C8-C153EE23172A}" type="pres">
      <dgm:prSet presAssocID="{395A2A62-9475-46B8-96DA-9889D110A77C}" presName="sibTrans" presStyleLbl="sibTrans2D1" presStyleIdx="1" presStyleCnt="2"/>
      <dgm:spPr/>
      <dgm:t>
        <a:bodyPr/>
        <a:lstStyle/>
        <a:p>
          <a:endParaRPr lang="zh-TW" altLang="en-US"/>
        </a:p>
      </dgm:t>
    </dgm:pt>
    <dgm:pt modelId="{A0DCA897-5293-4B75-8B5D-6059F3DC2D3B}" type="pres">
      <dgm:prSet presAssocID="{395A2A62-9475-46B8-96DA-9889D110A77C}" presName="connectorText" presStyleLbl="sibTrans2D1" presStyleIdx="1" presStyleCnt="2"/>
      <dgm:spPr/>
      <dgm:t>
        <a:bodyPr/>
        <a:lstStyle/>
        <a:p>
          <a:endParaRPr lang="zh-TW" altLang="en-US"/>
        </a:p>
      </dgm:t>
    </dgm:pt>
    <dgm:pt modelId="{68B812C8-32F7-4690-B74F-EE33C4D7ECA6}" type="pres">
      <dgm:prSet presAssocID="{B324AAEB-DB24-4476-8525-4B913A3000D5}" presName="node" presStyleLbl="node1" presStyleIdx="2" presStyleCnt="3" custScaleX="209517">
        <dgm:presLayoutVars>
          <dgm:bulletEnabled val="1"/>
        </dgm:presLayoutVars>
      </dgm:prSet>
      <dgm:spPr/>
      <dgm:t>
        <a:bodyPr/>
        <a:lstStyle/>
        <a:p>
          <a:endParaRPr lang="zh-TW" altLang="en-US"/>
        </a:p>
      </dgm:t>
    </dgm:pt>
  </dgm:ptLst>
  <dgm:cxnLst>
    <dgm:cxn modelId="{63373A43-97A0-4197-A025-3DD9DF53EAB6}" srcId="{D5DE7DB6-1FE2-4EFE-B6D1-366F1795F963}" destId="{AD0A394F-A976-421D-A0A2-8ED557A4D91D}" srcOrd="1" destOrd="0" parTransId="{2329CEC5-DB44-45B1-B47E-72CC6880C1DD}" sibTransId="{395A2A62-9475-46B8-96DA-9889D110A77C}"/>
    <dgm:cxn modelId="{07A35463-0120-4BD7-9F1D-BBD727755ABC}" type="presOf" srcId="{395A2A62-9475-46B8-96DA-9889D110A77C}" destId="{A0DCA897-5293-4B75-8B5D-6059F3DC2D3B}" srcOrd="1" destOrd="0" presId="urn:microsoft.com/office/officeart/2005/8/layout/process2"/>
    <dgm:cxn modelId="{A5528F2A-809C-4EC8-A20F-3C0477504763}" type="presOf" srcId="{B324AAEB-DB24-4476-8525-4B913A3000D5}" destId="{68B812C8-32F7-4690-B74F-EE33C4D7ECA6}" srcOrd="0" destOrd="0" presId="urn:microsoft.com/office/officeart/2005/8/layout/process2"/>
    <dgm:cxn modelId="{D6114471-89D9-472C-99A1-7BE0FBDE71E1}" srcId="{D5DE7DB6-1FE2-4EFE-B6D1-366F1795F963}" destId="{B324AAEB-DB24-4476-8525-4B913A3000D5}" srcOrd="2" destOrd="0" parTransId="{A6046A61-2706-4449-B655-B0D094BBE768}" sibTransId="{74F3D12C-3092-471B-A480-2045DB32D6AC}"/>
    <dgm:cxn modelId="{8424E107-03C9-43A2-B2B2-EC16FCB6DDB7}" type="presOf" srcId="{FCB6734C-6E14-4CC1-99B9-7D49193199F6}" destId="{0EA27407-2776-42EF-856D-16277C0F161E}" srcOrd="1" destOrd="0" presId="urn:microsoft.com/office/officeart/2005/8/layout/process2"/>
    <dgm:cxn modelId="{F7668400-803C-4BD0-8AC8-8BB3170F49B3}" type="presOf" srcId="{E661D6F7-75DB-4D81-A754-85E0DC6906DA}" destId="{22B966C8-BB2B-4F9C-8DC4-C5B768607098}" srcOrd="0" destOrd="0" presId="urn:microsoft.com/office/officeart/2005/8/layout/process2"/>
    <dgm:cxn modelId="{124B2A36-0506-4DCF-BF0C-9A11ACA11134}" srcId="{D5DE7DB6-1FE2-4EFE-B6D1-366F1795F963}" destId="{E661D6F7-75DB-4D81-A754-85E0DC6906DA}" srcOrd="0" destOrd="0" parTransId="{8C65ECEF-B207-4DF6-B474-4AFC128A3F2F}" sibTransId="{FCB6734C-6E14-4CC1-99B9-7D49193199F6}"/>
    <dgm:cxn modelId="{896D7498-A399-42B8-A788-E86E84ADDC98}" type="presOf" srcId="{FCB6734C-6E14-4CC1-99B9-7D49193199F6}" destId="{14551A63-D993-4221-9831-2A8A62B2587E}" srcOrd="0" destOrd="0" presId="urn:microsoft.com/office/officeart/2005/8/layout/process2"/>
    <dgm:cxn modelId="{94BE4CB0-0C71-4884-AFF7-3CAA325795FF}" type="presOf" srcId="{D5DE7DB6-1FE2-4EFE-B6D1-366F1795F963}" destId="{931AFB15-84D2-48BD-A30B-19A294ADE64D}" srcOrd="0" destOrd="0" presId="urn:microsoft.com/office/officeart/2005/8/layout/process2"/>
    <dgm:cxn modelId="{95B1AD45-D170-46C6-9FA0-283ECC687C2B}" type="presOf" srcId="{AD0A394F-A976-421D-A0A2-8ED557A4D91D}" destId="{8E5616E9-85B4-44FF-944B-1A6658A77945}" srcOrd="0" destOrd="0" presId="urn:microsoft.com/office/officeart/2005/8/layout/process2"/>
    <dgm:cxn modelId="{A6FEEC04-710C-40C2-BFE5-AFB6CC00F163}" type="presOf" srcId="{395A2A62-9475-46B8-96DA-9889D110A77C}" destId="{9EA0DA2C-2713-4EFF-96C8-C153EE23172A}" srcOrd="0" destOrd="0" presId="urn:microsoft.com/office/officeart/2005/8/layout/process2"/>
    <dgm:cxn modelId="{A9BDD5C4-4A54-4EFA-ADF4-094B7EE8DAFE}" type="presParOf" srcId="{931AFB15-84D2-48BD-A30B-19A294ADE64D}" destId="{22B966C8-BB2B-4F9C-8DC4-C5B768607098}" srcOrd="0" destOrd="0" presId="urn:microsoft.com/office/officeart/2005/8/layout/process2"/>
    <dgm:cxn modelId="{7ECAC2BE-9673-40E2-8C1C-E8FAE24BD032}" type="presParOf" srcId="{931AFB15-84D2-48BD-A30B-19A294ADE64D}" destId="{14551A63-D993-4221-9831-2A8A62B2587E}" srcOrd="1" destOrd="0" presId="urn:microsoft.com/office/officeart/2005/8/layout/process2"/>
    <dgm:cxn modelId="{D76E22C3-B604-49BE-8B56-0F3DF4AC1DA0}" type="presParOf" srcId="{14551A63-D993-4221-9831-2A8A62B2587E}" destId="{0EA27407-2776-42EF-856D-16277C0F161E}" srcOrd="0" destOrd="0" presId="urn:microsoft.com/office/officeart/2005/8/layout/process2"/>
    <dgm:cxn modelId="{EE77B03B-4418-4E2A-BC8E-6B705AE4E8BE}" type="presParOf" srcId="{931AFB15-84D2-48BD-A30B-19A294ADE64D}" destId="{8E5616E9-85B4-44FF-944B-1A6658A77945}" srcOrd="2" destOrd="0" presId="urn:microsoft.com/office/officeart/2005/8/layout/process2"/>
    <dgm:cxn modelId="{9E0F3B11-2DAD-4FD5-99A5-EE251DD3511B}" type="presParOf" srcId="{931AFB15-84D2-48BD-A30B-19A294ADE64D}" destId="{9EA0DA2C-2713-4EFF-96C8-C153EE23172A}" srcOrd="3" destOrd="0" presId="urn:microsoft.com/office/officeart/2005/8/layout/process2"/>
    <dgm:cxn modelId="{35C2E1D9-9AD1-461C-8DDE-C2902CC5E2A8}" type="presParOf" srcId="{9EA0DA2C-2713-4EFF-96C8-C153EE23172A}" destId="{A0DCA897-5293-4B75-8B5D-6059F3DC2D3B}" srcOrd="0" destOrd="0" presId="urn:microsoft.com/office/officeart/2005/8/layout/process2"/>
    <dgm:cxn modelId="{41F6B82A-85DF-483C-BAC8-BC33B99F630C}" type="presParOf" srcId="{931AFB15-84D2-48BD-A30B-19A294ADE64D}" destId="{68B812C8-32F7-4690-B74F-EE33C4D7ECA6}"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508433-93D4-4708-9894-438688F5D1E4}" type="doc">
      <dgm:prSet loTypeId="urn:microsoft.com/office/officeart/2005/8/layout/vList5" loCatId="list" qsTypeId="urn:microsoft.com/office/officeart/2005/8/quickstyle/3d1" qsCatId="3D" csTypeId="urn:microsoft.com/office/officeart/2005/8/colors/colorful2" csCatId="colorful" phldr="1"/>
      <dgm:spPr/>
    </dgm:pt>
    <dgm:pt modelId="{B2C22812-77F7-444B-B49E-14C66B71656C}">
      <dgm:prSet phldrT="[文字]" custT="1"/>
      <dgm:spPr/>
      <dgm:t>
        <a:bodyPr/>
        <a:lstStyle/>
        <a:p>
          <a:r>
            <a:rPr lang="en-US" altLang="zh-TW" sz="3600" dirty="0" smtClean="0">
              <a:latin typeface="微軟正黑體" panose="020B0604030504040204" pitchFamily="34" charset="-120"/>
              <a:ea typeface="微軟正黑體" panose="020B0604030504040204" pitchFamily="34" charset="-120"/>
            </a:rPr>
            <a:t>94</a:t>
          </a:r>
          <a:r>
            <a:rPr lang="zh-TW" altLang="en-US" sz="3600" dirty="0" smtClean="0">
              <a:latin typeface="微軟正黑體" panose="020B0604030504040204" pitchFamily="34" charset="-120"/>
              <a:ea typeface="微軟正黑體" panose="020B0604030504040204" pitchFamily="34" charset="-120"/>
            </a:rPr>
            <a:t>年</a:t>
          </a:r>
          <a:endParaRPr lang="zh-TW" altLang="en-US" sz="3600" dirty="0">
            <a:latin typeface="微軟正黑體" panose="020B0604030504040204" pitchFamily="34" charset="-120"/>
            <a:ea typeface="微軟正黑體" panose="020B0604030504040204" pitchFamily="34" charset="-120"/>
          </a:endParaRPr>
        </a:p>
      </dgm:t>
    </dgm:pt>
    <dgm:pt modelId="{C736049E-A962-4692-8CF8-9D29898FCB6D}" type="par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3F14C61-AA4E-4FED-B828-2A1D0E120EFE}" type="sib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E6C8E97-2151-4204-B120-17E6DA83EEA0}">
      <dgm:prSet phldrT="[文字]" custT="1"/>
      <dgm:spPr/>
      <dgm:t>
        <a:bodyPr/>
        <a:lstStyle/>
        <a:p>
          <a:r>
            <a:rPr lang="en-US" altLang="zh-TW" sz="3600" dirty="0" smtClean="0">
              <a:latin typeface="微軟正黑體" panose="020B0604030504040204" pitchFamily="34" charset="-120"/>
              <a:ea typeface="微軟正黑體" panose="020B0604030504040204" pitchFamily="34" charset="-120"/>
            </a:rPr>
            <a:t>105</a:t>
          </a:r>
          <a:r>
            <a:rPr lang="zh-TW" altLang="en-US" sz="3600" dirty="0" smtClean="0">
              <a:latin typeface="微軟正黑體" panose="020B0604030504040204" pitchFamily="34" charset="-120"/>
              <a:ea typeface="微軟正黑體" panose="020B0604030504040204" pitchFamily="34" charset="-120"/>
            </a:rPr>
            <a:t>年</a:t>
          </a:r>
          <a:endParaRPr lang="zh-TW" altLang="en-US" sz="3600" dirty="0">
            <a:latin typeface="微軟正黑體" panose="020B0604030504040204" pitchFamily="34" charset="-120"/>
            <a:ea typeface="微軟正黑體" panose="020B0604030504040204" pitchFamily="34" charset="-120"/>
          </a:endParaRPr>
        </a:p>
      </dgm:t>
    </dgm:pt>
    <dgm:pt modelId="{D6DF5E72-6AAC-4AC6-BFF3-C4B625A36C27}" type="par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91AA919-0CA3-4743-A87B-4F9A44B13AC3}" type="sib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19879D8-6CA6-4AD4-AC09-92B8850465AB}">
      <dgm:prSet phldrT="[文字]" custT="1"/>
      <dgm:spPr/>
      <dgm:t>
        <a:bodyPr/>
        <a:lstStyle/>
        <a:p>
          <a:r>
            <a:rPr lang="en-US" altLang="zh-TW" sz="3600" dirty="0" smtClean="0">
              <a:latin typeface="微軟正黑體" panose="020B0604030504040204" pitchFamily="34" charset="-120"/>
              <a:ea typeface="微軟正黑體" panose="020B0604030504040204" pitchFamily="34" charset="-120"/>
            </a:rPr>
            <a:t>108</a:t>
          </a:r>
          <a:r>
            <a:rPr lang="zh-TW" altLang="en-US" sz="3600" dirty="0" smtClean="0">
              <a:latin typeface="微軟正黑體" panose="020B0604030504040204" pitchFamily="34" charset="-120"/>
              <a:ea typeface="微軟正黑體" panose="020B0604030504040204" pitchFamily="34" charset="-120"/>
            </a:rPr>
            <a:t>年</a:t>
          </a:r>
          <a:endParaRPr lang="zh-TW" altLang="en-US" sz="3600" dirty="0">
            <a:latin typeface="微軟正黑體" panose="020B0604030504040204" pitchFamily="34" charset="-120"/>
            <a:ea typeface="微軟正黑體" panose="020B0604030504040204" pitchFamily="34" charset="-120"/>
          </a:endParaRPr>
        </a:p>
      </dgm:t>
    </dgm:pt>
    <dgm:pt modelId="{55DACE02-87A6-4E30-B9C3-58B1552BA9EE}" type="parTrans" cxnId="{F7B78AC7-B812-4FF3-9AF0-D0A816C4004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6CD4711-D33E-4978-8AD8-A326D047C742}" type="sibTrans" cxnId="{F7B78AC7-B812-4FF3-9AF0-D0A816C4004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BAA444A-B045-4A6C-A5A5-9BCEE8E99495}">
      <dgm:prSet custT="1"/>
      <dgm:spPr/>
      <dgm:t>
        <a:bodyPr/>
        <a:lstStyle/>
        <a:p>
          <a:r>
            <a:rPr lang="en-US" altLang="zh-TW" sz="3600" dirty="0" smtClean="0">
              <a:latin typeface="微軟正黑體" panose="020B0604030504040204" pitchFamily="34" charset="-120"/>
              <a:ea typeface="微軟正黑體" panose="020B0604030504040204" pitchFamily="34" charset="-120"/>
            </a:rPr>
            <a:t>101</a:t>
          </a:r>
          <a:r>
            <a:rPr lang="zh-TW" altLang="en-US" sz="3600" dirty="0" smtClean="0">
              <a:latin typeface="微軟正黑體" panose="020B0604030504040204" pitchFamily="34" charset="-120"/>
              <a:ea typeface="微軟正黑體" panose="020B0604030504040204" pitchFamily="34" charset="-120"/>
            </a:rPr>
            <a:t>年</a:t>
          </a:r>
          <a:endParaRPr lang="zh-TW" altLang="en-US" sz="3600" dirty="0">
            <a:latin typeface="微軟正黑體" panose="020B0604030504040204" pitchFamily="34" charset="-120"/>
            <a:ea typeface="微軟正黑體" panose="020B0604030504040204" pitchFamily="34" charset="-120"/>
          </a:endParaRPr>
        </a:p>
      </dgm:t>
    </dgm:pt>
    <dgm:pt modelId="{9E37EB8A-838F-44A2-BE73-157F4CB1EE7B}" type="par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539A6B8-4739-4A6A-95A0-C1935E23C229}" type="sib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D9537FA-0883-4201-B57A-7828350DF7BE}">
      <dgm:prSet custT="1"/>
      <dgm:spPr/>
      <dgm:t>
        <a:bodyPr/>
        <a:lstStyle/>
        <a:p>
          <a:r>
            <a:rPr lang="zh-TW" altLang="en-US" sz="2800" dirty="0" smtClean="0">
              <a:latin typeface="微軟正黑體" panose="020B0604030504040204" pitchFamily="34" charset="-120"/>
              <a:ea typeface="微軟正黑體" panose="020B0604030504040204" pitchFamily="34" charset="-120"/>
            </a:rPr>
            <a:t>訂定攜手計畫課後扶助要點</a:t>
          </a:r>
          <a:endParaRPr lang="zh-TW" altLang="en-US" sz="2800" dirty="0">
            <a:latin typeface="微軟正黑體" panose="020B0604030504040204" pitchFamily="34" charset="-120"/>
            <a:ea typeface="微軟正黑體" panose="020B0604030504040204" pitchFamily="34" charset="-120"/>
          </a:endParaRPr>
        </a:p>
      </dgm:t>
    </dgm:pt>
    <dgm:pt modelId="{64F968EF-5373-4D22-BAAB-9289AD61981B}" type="par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80E45D21-3427-4D23-8D73-1D1548782FE9}" type="sib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834D5E2-2C50-4BA0-852F-E169AD503BB8}">
      <dgm:prSet custT="1"/>
      <dgm:spPr/>
      <dgm:t>
        <a:bodyPr/>
        <a:lstStyle/>
        <a:p>
          <a:r>
            <a:rPr lang="zh-TW" altLang="en-US" sz="2800" dirty="0" smtClean="0">
              <a:latin typeface="微軟正黑體" panose="020B0604030504040204" pitchFamily="34" charset="-120"/>
              <a:ea typeface="微軟正黑體" panose="020B0604030504040204" pitchFamily="34" charset="-120"/>
            </a:rPr>
            <a:t>訂定補救教學作業要點</a:t>
          </a:r>
          <a:endParaRPr lang="zh-TW" altLang="en-US" sz="2800" dirty="0">
            <a:latin typeface="微軟正黑體" panose="020B0604030504040204" pitchFamily="34" charset="-120"/>
            <a:ea typeface="微軟正黑體" panose="020B0604030504040204" pitchFamily="34" charset="-120"/>
          </a:endParaRPr>
        </a:p>
      </dgm:t>
    </dgm:pt>
    <dgm:pt modelId="{1428B0D4-C43D-475D-84FF-0131E74D803F}" type="par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6DEB3AA-68DD-4430-BEA1-3A2F7FB7EC0F}" type="sib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B764E3E-691B-4F00-9758-E04DA3C00BC1}">
      <dgm:prSet custT="1"/>
      <dgm:spPr/>
      <dgm:t>
        <a:bodyPr/>
        <a:lstStyle/>
        <a:p>
          <a:pPr>
            <a:lnSpc>
              <a:spcPts val="3200"/>
            </a:lnSpc>
            <a:spcAft>
              <a:spcPts val="0"/>
            </a:spcAft>
          </a:pPr>
          <a:r>
            <a:rPr lang="zh-TW" altLang="en-US" sz="2800" dirty="0" smtClean="0">
              <a:latin typeface="微軟正黑體" panose="020B0604030504040204" pitchFamily="34" charset="-120"/>
              <a:ea typeface="微軟正黑體" panose="020B0604030504040204" pitchFamily="34" charset="-120"/>
            </a:rPr>
            <a:t>調整測驗期程，免除入班學生身分弱勢條件</a:t>
          </a:r>
          <a:endParaRPr lang="zh-TW" altLang="en-US" sz="2800" dirty="0">
            <a:latin typeface="微軟正黑體" panose="020B0604030504040204" pitchFamily="34" charset="-120"/>
            <a:ea typeface="微軟正黑體" panose="020B0604030504040204" pitchFamily="34" charset="-120"/>
          </a:endParaRPr>
        </a:p>
      </dgm:t>
    </dgm:pt>
    <dgm:pt modelId="{787BA8B6-B49F-4B9F-821A-D3577ACEF3D8}" type="par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BE1A317-B918-4D1A-9B09-5C3D6C7A8F92}" type="sib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1B03511-4BDF-49E0-9B83-1380359653B2}">
      <dgm:prSet custT="1"/>
      <dgm:spPr/>
      <dgm:t>
        <a:bodyPr/>
        <a:lstStyle/>
        <a:p>
          <a:pPr>
            <a:lnSpc>
              <a:spcPts val="3200"/>
            </a:lnSpc>
            <a:spcAft>
              <a:spcPts val="0"/>
            </a:spcAft>
          </a:pPr>
          <a:r>
            <a:rPr lang="zh-TW" altLang="en-US" sz="2800" dirty="0" smtClean="0">
              <a:latin typeface="微軟正黑體" panose="020B0604030504040204" pitchFamily="34" charset="-120"/>
              <a:ea typeface="微軟正黑體" panose="020B0604030504040204" pitchFamily="34" charset="-120"/>
            </a:rPr>
            <a:t>「補救教學」名稱調整為「學習扶助」</a:t>
          </a:r>
          <a:endParaRPr lang="zh-TW" altLang="en-US" sz="2800" dirty="0">
            <a:latin typeface="微軟正黑體" panose="020B0604030504040204" pitchFamily="34" charset="-120"/>
            <a:ea typeface="微軟正黑體" panose="020B0604030504040204" pitchFamily="34" charset="-120"/>
          </a:endParaRPr>
        </a:p>
      </dgm:t>
    </dgm:pt>
    <dgm:pt modelId="{25653A21-248A-4618-8A72-CF6CCB10B245}" type="parTrans" cxnId="{23C099CA-4F90-4C22-8A1D-AFF83524696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95C30D0-C6F9-4868-AECD-0E5C5367DE81}" type="sibTrans" cxnId="{23C099CA-4F90-4C22-8A1D-AFF83524696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14131C94-CE8F-492F-B315-A93744649F50}" type="pres">
      <dgm:prSet presAssocID="{83508433-93D4-4708-9894-438688F5D1E4}" presName="Name0" presStyleCnt="0">
        <dgm:presLayoutVars>
          <dgm:dir/>
          <dgm:animLvl val="lvl"/>
          <dgm:resizeHandles val="exact"/>
        </dgm:presLayoutVars>
      </dgm:prSet>
      <dgm:spPr/>
    </dgm:pt>
    <dgm:pt modelId="{F9A0E123-3462-4992-BD75-B9F43D93275B}" type="pres">
      <dgm:prSet presAssocID="{B2C22812-77F7-444B-B49E-14C66B71656C}" presName="linNode" presStyleCnt="0"/>
      <dgm:spPr/>
    </dgm:pt>
    <dgm:pt modelId="{7D118D6E-BC35-4BB9-9A06-09B31BF47309}" type="pres">
      <dgm:prSet presAssocID="{B2C22812-77F7-444B-B49E-14C66B71656C}" presName="parentText" presStyleLbl="node1" presStyleIdx="0" presStyleCnt="4" custScaleX="74897" custScaleY="65269">
        <dgm:presLayoutVars>
          <dgm:chMax val="1"/>
          <dgm:bulletEnabled val="1"/>
        </dgm:presLayoutVars>
      </dgm:prSet>
      <dgm:spPr/>
      <dgm:t>
        <a:bodyPr/>
        <a:lstStyle/>
        <a:p>
          <a:endParaRPr lang="zh-TW" altLang="en-US"/>
        </a:p>
      </dgm:t>
    </dgm:pt>
    <dgm:pt modelId="{2A8E15FD-1181-48DF-926E-2FDF2608F1AB}" type="pres">
      <dgm:prSet presAssocID="{B2C22812-77F7-444B-B49E-14C66B71656C}" presName="descendantText" presStyleLbl="alignAccFollowNode1" presStyleIdx="0" presStyleCnt="4" custScaleX="99653" custScaleY="78045">
        <dgm:presLayoutVars>
          <dgm:bulletEnabled val="1"/>
        </dgm:presLayoutVars>
      </dgm:prSet>
      <dgm:spPr/>
      <dgm:t>
        <a:bodyPr/>
        <a:lstStyle/>
        <a:p>
          <a:endParaRPr lang="zh-TW" altLang="en-US"/>
        </a:p>
      </dgm:t>
    </dgm:pt>
    <dgm:pt modelId="{D1281A81-A47D-44F7-9698-9F30B117F876}" type="pres">
      <dgm:prSet presAssocID="{43F14C61-AA4E-4FED-B828-2A1D0E120EFE}" presName="sp" presStyleCnt="0"/>
      <dgm:spPr/>
    </dgm:pt>
    <dgm:pt modelId="{969C1C8A-C870-432C-BA15-D05E16A02C03}" type="pres">
      <dgm:prSet presAssocID="{CBAA444A-B045-4A6C-A5A5-9BCEE8E99495}" presName="linNode" presStyleCnt="0"/>
      <dgm:spPr/>
    </dgm:pt>
    <dgm:pt modelId="{411BCD95-908A-4330-A3EC-C4C5EA1A9437}" type="pres">
      <dgm:prSet presAssocID="{CBAA444A-B045-4A6C-A5A5-9BCEE8E99495}" presName="parentText" presStyleLbl="node1" presStyleIdx="1" presStyleCnt="4" custScaleX="74897" custScaleY="65269">
        <dgm:presLayoutVars>
          <dgm:chMax val="1"/>
          <dgm:bulletEnabled val="1"/>
        </dgm:presLayoutVars>
      </dgm:prSet>
      <dgm:spPr/>
      <dgm:t>
        <a:bodyPr/>
        <a:lstStyle/>
        <a:p>
          <a:endParaRPr lang="zh-TW" altLang="en-US"/>
        </a:p>
      </dgm:t>
    </dgm:pt>
    <dgm:pt modelId="{22841A15-0FF8-43BC-A3DD-82A447813352}" type="pres">
      <dgm:prSet presAssocID="{CBAA444A-B045-4A6C-A5A5-9BCEE8E99495}" presName="descendantText" presStyleLbl="alignAccFollowNode1" presStyleIdx="1" presStyleCnt="4" custScaleX="99653" custScaleY="78045">
        <dgm:presLayoutVars>
          <dgm:bulletEnabled val="1"/>
        </dgm:presLayoutVars>
      </dgm:prSet>
      <dgm:spPr/>
      <dgm:t>
        <a:bodyPr/>
        <a:lstStyle/>
        <a:p>
          <a:endParaRPr lang="zh-TW" altLang="en-US"/>
        </a:p>
      </dgm:t>
    </dgm:pt>
    <dgm:pt modelId="{E4BD9E2F-B917-483F-AD8C-592E5E4F5E30}" type="pres">
      <dgm:prSet presAssocID="{F539A6B8-4739-4A6A-95A0-C1935E23C229}" presName="sp" presStyleCnt="0"/>
      <dgm:spPr/>
    </dgm:pt>
    <dgm:pt modelId="{8159CD04-8F58-4689-A8FA-6AF6CE9790DE}" type="pres">
      <dgm:prSet presAssocID="{2E6C8E97-2151-4204-B120-17E6DA83EEA0}" presName="linNode" presStyleCnt="0"/>
      <dgm:spPr/>
    </dgm:pt>
    <dgm:pt modelId="{5253464C-5443-459C-AF86-06FB2D01FC23}" type="pres">
      <dgm:prSet presAssocID="{2E6C8E97-2151-4204-B120-17E6DA83EEA0}" presName="parentText" presStyleLbl="node1" presStyleIdx="2" presStyleCnt="4" custScaleX="74897" custScaleY="65269">
        <dgm:presLayoutVars>
          <dgm:chMax val="1"/>
          <dgm:bulletEnabled val="1"/>
        </dgm:presLayoutVars>
      </dgm:prSet>
      <dgm:spPr/>
      <dgm:t>
        <a:bodyPr/>
        <a:lstStyle/>
        <a:p>
          <a:endParaRPr lang="zh-TW" altLang="en-US"/>
        </a:p>
      </dgm:t>
    </dgm:pt>
    <dgm:pt modelId="{CE1253A0-588B-4E66-8D61-6106DA49BE7F}" type="pres">
      <dgm:prSet presAssocID="{2E6C8E97-2151-4204-B120-17E6DA83EEA0}" presName="descendantText" presStyleLbl="alignAccFollowNode1" presStyleIdx="2" presStyleCnt="4" custScaleX="99653" custScaleY="78045">
        <dgm:presLayoutVars>
          <dgm:bulletEnabled val="1"/>
        </dgm:presLayoutVars>
      </dgm:prSet>
      <dgm:spPr/>
      <dgm:t>
        <a:bodyPr/>
        <a:lstStyle/>
        <a:p>
          <a:endParaRPr lang="zh-TW" altLang="en-US"/>
        </a:p>
      </dgm:t>
    </dgm:pt>
    <dgm:pt modelId="{F6B65029-A1B7-4892-9048-4949DBEE7DE8}" type="pres">
      <dgm:prSet presAssocID="{591AA919-0CA3-4743-A87B-4F9A44B13AC3}" presName="sp" presStyleCnt="0"/>
      <dgm:spPr/>
    </dgm:pt>
    <dgm:pt modelId="{9B132448-D573-4458-8A2D-021A4D68C904}" type="pres">
      <dgm:prSet presAssocID="{719879D8-6CA6-4AD4-AC09-92B8850465AB}" presName="linNode" presStyleCnt="0"/>
      <dgm:spPr/>
    </dgm:pt>
    <dgm:pt modelId="{F856F813-7660-4B0F-8438-AD236EEFDF5A}" type="pres">
      <dgm:prSet presAssocID="{719879D8-6CA6-4AD4-AC09-92B8850465AB}" presName="parentText" presStyleLbl="node1" presStyleIdx="3" presStyleCnt="4" custScaleX="74897" custScaleY="65269">
        <dgm:presLayoutVars>
          <dgm:chMax val="1"/>
          <dgm:bulletEnabled val="1"/>
        </dgm:presLayoutVars>
      </dgm:prSet>
      <dgm:spPr/>
      <dgm:t>
        <a:bodyPr/>
        <a:lstStyle/>
        <a:p>
          <a:endParaRPr lang="zh-TW" altLang="en-US"/>
        </a:p>
      </dgm:t>
    </dgm:pt>
    <dgm:pt modelId="{9B71BBDF-DB59-46DB-A060-BFE1C830FC5D}" type="pres">
      <dgm:prSet presAssocID="{719879D8-6CA6-4AD4-AC09-92B8850465AB}" presName="descendantText" presStyleLbl="alignAccFollowNode1" presStyleIdx="3" presStyleCnt="4" custScaleX="99653" custScaleY="78045">
        <dgm:presLayoutVars>
          <dgm:bulletEnabled val="1"/>
        </dgm:presLayoutVars>
      </dgm:prSet>
      <dgm:spPr/>
      <dgm:t>
        <a:bodyPr/>
        <a:lstStyle/>
        <a:p>
          <a:endParaRPr lang="zh-TW" altLang="en-US"/>
        </a:p>
      </dgm:t>
    </dgm:pt>
  </dgm:ptLst>
  <dgm:cxnLst>
    <dgm:cxn modelId="{E47B0BC6-712E-4917-9830-67DD8C075010}" srcId="{2E6C8E97-2151-4204-B120-17E6DA83EEA0}" destId="{9B764E3E-691B-4F00-9758-E04DA3C00BC1}" srcOrd="0" destOrd="0" parTransId="{787BA8B6-B49F-4B9F-821A-D3577ACEF3D8}" sibTransId="{6BE1A317-B918-4D1A-9B09-5C3D6C7A8F92}"/>
    <dgm:cxn modelId="{1CAF6B5A-C08D-4492-99A3-A8C5F6EB13D6}" type="presOf" srcId="{B2C22812-77F7-444B-B49E-14C66B71656C}" destId="{7D118D6E-BC35-4BB9-9A06-09B31BF47309}" srcOrd="0" destOrd="0" presId="urn:microsoft.com/office/officeart/2005/8/layout/vList5"/>
    <dgm:cxn modelId="{22147531-4884-408A-8DF5-ADFCA47A300C}" type="presOf" srcId="{7D9537FA-0883-4201-B57A-7828350DF7BE}" destId="{2A8E15FD-1181-48DF-926E-2FDF2608F1AB}" srcOrd="0" destOrd="0" presId="urn:microsoft.com/office/officeart/2005/8/layout/vList5"/>
    <dgm:cxn modelId="{91014C1C-5A01-4951-A674-B5BB0A945B77}" srcId="{83508433-93D4-4708-9894-438688F5D1E4}" destId="{2E6C8E97-2151-4204-B120-17E6DA83EEA0}" srcOrd="2" destOrd="0" parTransId="{D6DF5E72-6AAC-4AC6-BFF3-C4B625A36C27}" sibTransId="{591AA919-0CA3-4743-A87B-4F9A44B13AC3}"/>
    <dgm:cxn modelId="{F7B78AC7-B812-4FF3-9AF0-D0A816C40046}" srcId="{83508433-93D4-4708-9894-438688F5D1E4}" destId="{719879D8-6CA6-4AD4-AC09-92B8850465AB}" srcOrd="3" destOrd="0" parTransId="{55DACE02-87A6-4E30-B9C3-58B1552BA9EE}" sibTransId="{26CD4711-D33E-4978-8AD8-A326D047C742}"/>
    <dgm:cxn modelId="{BC9A1581-B707-45AF-9B44-4D71868BF266}" type="presOf" srcId="{9B764E3E-691B-4F00-9758-E04DA3C00BC1}" destId="{CE1253A0-588B-4E66-8D61-6106DA49BE7F}" srcOrd="0" destOrd="0" presId="urn:microsoft.com/office/officeart/2005/8/layout/vList5"/>
    <dgm:cxn modelId="{28B7BEF2-F4B7-4C25-B51B-2A04FFCC6E62}" srcId="{B2C22812-77F7-444B-B49E-14C66B71656C}" destId="{7D9537FA-0883-4201-B57A-7828350DF7BE}" srcOrd="0" destOrd="0" parTransId="{64F968EF-5373-4D22-BAAB-9289AD61981B}" sibTransId="{80E45D21-3427-4D23-8D73-1D1548782FE9}"/>
    <dgm:cxn modelId="{6F844BB6-3587-456E-92AA-A1DB48DFFE29}" type="presOf" srcId="{719879D8-6CA6-4AD4-AC09-92B8850465AB}" destId="{F856F813-7660-4B0F-8438-AD236EEFDF5A}" srcOrd="0" destOrd="0" presId="urn:microsoft.com/office/officeart/2005/8/layout/vList5"/>
    <dgm:cxn modelId="{1D53C8E9-D167-49A7-8161-6F0683572B96}" srcId="{CBAA444A-B045-4A6C-A5A5-9BCEE8E99495}" destId="{F834D5E2-2C50-4BA0-852F-E169AD503BB8}" srcOrd="0" destOrd="0" parTransId="{1428B0D4-C43D-475D-84FF-0131E74D803F}" sibTransId="{C6DEB3AA-68DD-4430-BEA1-3A2F7FB7EC0F}"/>
    <dgm:cxn modelId="{DCE11BCD-15FF-4B4A-B07B-69E57873EFD1}" type="presOf" srcId="{83508433-93D4-4708-9894-438688F5D1E4}" destId="{14131C94-CE8F-492F-B315-A93744649F50}" srcOrd="0" destOrd="0" presId="urn:microsoft.com/office/officeart/2005/8/layout/vList5"/>
    <dgm:cxn modelId="{52F3FE00-BCF9-48E1-A59A-7BA2F97FACFD}" type="presOf" srcId="{F834D5E2-2C50-4BA0-852F-E169AD503BB8}" destId="{22841A15-0FF8-43BC-A3DD-82A447813352}" srcOrd="0" destOrd="0" presId="urn:microsoft.com/office/officeart/2005/8/layout/vList5"/>
    <dgm:cxn modelId="{8F8122AB-7BFB-4D7F-8FB3-D370E2DF734C}" type="presOf" srcId="{21B03511-4BDF-49E0-9B83-1380359653B2}" destId="{9B71BBDF-DB59-46DB-A060-BFE1C830FC5D}" srcOrd="0" destOrd="0" presId="urn:microsoft.com/office/officeart/2005/8/layout/vList5"/>
    <dgm:cxn modelId="{5207E4DA-1475-4879-B2C9-BB081F1B42D4}" type="presOf" srcId="{2E6C8E97-2151-4204-B120-17E6DA83EEA0}" destId="{5253464C-5443-459C-AF86-06FB2D01FC23}" srcOrd="0" destOrd="0" presId="urn:microsoft.com/office/officeart/2005/8/layout/vList5"/>
    <dgm:cxn modelId="{23C099CA-4F90-4C22-8A1D-AFF835246966}" srcId="{719879D8-6CA6-4AD4-AC09-92B8850465AB}" destId="{21B03511-4BDF-49E0-9B83-1380359653B2}" srcOrd="0" destOrd="0" parTransId="{25653A21-248A-4618-8A72-CF6CCB10B245}" sibTransId="{795C30D0-C6F9-4868-AECD-0E5C5367DE81}"/>
    <dgm:cxn modelId="{08D7E7B4-4758-4CD6-8A1E-5A0097832AB0}" srcId="{83508433-93D4-4708-9894-438688F5D1E4}" destId="{B2C22812-77F7-444B-B49E-14C66B71656C}" srcOrd="0" destOrd="0" parTransId="{C736049E-A962-4692-8CF8-9D29898FCB6D}" sibTransId="{43F14C61-AA4E-4FED-B828-2A1D0E120EFE}"/>
    <dgm:cxn modelId="{92F472A0-508C-4169-93AC-AE194E4A380C}" srcId="{83508433-93D4-4708-9894-438688F5D1E4}" destId="{CBAA444A-B045-4A6C-A5A5-9BCEE8E99495}" srcOrd="1" destOrd="0" parTransId="{9E37EB8A-838F-44A2-BE73-157F4CB1EE7B}" sibTransId="{F539A6B8-4739-4A6A-95A0-C1935E23C229}"/>
    <dgm:cxn modelId="{3F1A6932-4832-44C4-94FB-6A54800F20F0}" type="presOf" srcId="{CBAA444A-B045-4A6C-A5A5-9BCEE8E99495}" destId="{411BCD95-908A-4330-A3EC-C4C5EA1A9437}" srcOrd="0" destOrd="0" presId="urn:microsoft.com/office/officeart/2005/8/layout/vList5"/>
    <dgm:cxn modelId="{1EAA9202-3209-4274-88B2-FDCED9E2A1A0}" type="presParOf" srcId="{14131C94-CE8F-492F-B315-A93744649F50}" destId="{F9A0E123-3462-4992-BD75-B9F43D93275B}" srcOrd="0" destOrd="0" presId="urn:microsoft.com/office/officeart/2005/8/layout/vList5"/>
    <dgm:cxn modelId="{08534D0A-261D-4A12-836A-8E9E68BF02AA}" type="presParOf" srcId="{F9A0E123-3462-4992-BD75-B9F43D93275B}" destId="{7D118D6E-BC35-4BB9-9A06-09B31BF47309}" srcOrd="0" destOrd="0" presId="urn:microsoft.com/office/officeart/2005/8/layout/vList5"/>
    <dgm:cxn modelId="{AD6D8958-6F87-4E07-BFC1-C745641D0236}" type="presParOf" srcId="{F9A0E123-3462-4992-BD75-B9F43D93275B}" destId="{2A8E15FD-1181-48DF-926E-2FDF2608F1AB}" srcOrd="1" destOrd="0" presId="urn:microsoft.com/office/officeart/2005/8/layout/vList5"/>
    <dgm:cxn modelId="{C152A24A-B426-47EA-9AC5-7AC572ADA11C}" type="presParOf" srcId="{14131C94-CE8F-492F-B315-A93744649F50}" destId="{D1281A81-A47D-44F7-9698-9F30B117F876}" srcOrd="1" destOrd="0" presId="urn:microsoft.com/office/officeart/2005/8/layout/vList5"/>
    <dgm:cxn modelId="{216659D3-8DAB-40D9-8B5D-18CF0824D079}" type="presParOf" srcId="{14131C94-CE8F-492F-B315-A93744649F50}" destId="{969C1C8A-C870-432C-BA15-D05E16A02C03}" srcOrd="2" destOrd="0" presId="urn:microsoft.com/office/officeart/2005/8/layout/vList5"/>
    <dgm:cxn modelId="{C71E60F1-E2F5-4C04-945D-1B8C0976E243}" type="presParOf" srcId="{969C1C8A-C870-432C-BA15-D05E16A02C03}" destId="{411BCD95-908A-4330-A3EC-C4C5EA1A9437}" srcOrd="0" destOrd="0" presId="urn:microsoft.com/office/officeart/2005/8/layout/vList5"/>
    <dgm:cxn modelId="{97E30250-23D3-4785-B1D5-B5C6F83C0F48}" type="presParOf" srcId="{969C1C8A-C870-432C-BA15-D05E16A02C03}" destId="{22841A15-0FF8-43BC-A3DD-82A447813352}" srcOrd="1" destOrd="0" presId="urn:microsoft.com/office/officeart/2005/8/layout/vList5"/>
    <dgm:cxn modelId="{72CB84D1-2446-4794-B074-1D2A4BFF020C}" type="presParOf" srcId="{14131C94-CE8F-492F-B315-A93744649F50}" destId="{E4BD9E2F-B917-483F-AD8C-592E5E4F5E30}" srcOrd="3" destOrd="0" presId="urn:microsoft.com/office/officeart/2005/8/layout/vList5"/>
    <dgm:cxn modelId="{E539E74F-03CF-4AEF-964C-11A3BBC7F446}" type="presParOf" srcId="{14131C94-CE8F-492F-B315-A93744649F50}" destId="{8159CD04-8F58-4689-A8FA-6AF6CE9790DE}" srcOrd="4" destOrd="0" presId="urn:microsoft.com/office/officeart/2005/8/layout/vList5"/>
    <dgm:cxn modelId="{147C0B27-C08C-4BE3-A1CE-096C1E353E5F}" type="presParOf" srcId="{8159CD04-8F58-4689-A8FA-6AF6CE9790DE}" destId="{5253464C-5443-459C-AF86-06FB2D01FC23}" srcOrd="0" destOrd="0" presId="urn:microsoft.com/office/officeart/2005/8/layout/vList5"/>
    <dgm:cxn modelId="{6398FE2B-13FA-4D0B-9564-DF1B5F3C0317}" type="presParOf" srcId="{8159CD04-8F58-4689-A8FA-6AF6CE9790DE}" destId="{CE1253A0-588B-4E66-8D61-6106DA49BE7F}" srcOrd="1" destOrd="0" presId="urn:microsoft.com/office/officeart/2005/8/layout/vList5"/>
    <dgm:cxn modelId="{4EE0B192-8554-4192-A593-EF5AF37E1591}" type="presParOf" srcId="{14131C94-CE8F-492F-B315-A93744649F50}" destId="{F6B65029-A1B7-4892-9048-4949DBEE7DE8}" srcOrd="5" destOrd="0" presId="urn:microsoft.com/office/officeart/2005/8/layout/vList5"/>
    <dgm:cxn modelId="{5085967E-E866-4A7B-AC73-5DB06F791DB3}" type="presParOf" srcId="{14131C94-CE8F-492F-B315-A93744649F50}" destId="{9B132448-D573-4458-8A2D-021A4D68C904}" srcOrd="6" destOrd="0" presId="urn:microsoft.com/office/officeart/2005/8/layout/vList5"/>
    <dgm:cxn modelId="{37C69090-4F09-4973-B3BF-45C79AF3D158}" type="presParOf" srcId="{9B132448-D573-4458-8A2D-021A4D68C904}" destId="{F856F813-7660-4B0F-8438-AD236EEFDF5A}" srcOrd="0" destOrd="0" presId="urn:microsoft.com/office/officeart/2005/8/layout/vList5"/>
    <dgm:cxn modelId="{5F0A36B8-5718-4EE2-AF7B-2347B3B7793E}" type="presParOf" srcId="{9B132448-D573-4458-8A2D-021A4D68C904}" destId="{9B71BBDF-DB59-46DB-A060-BFE1C830FC5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138D0A-4923-49ED-B779-ECE37F32B8FC}" type="doc">
      <dgm:prSet loTypeId="urn:microsoft.com/office/officeart/2005/8/layout/StepDownProcess" loCatId="process" qsTypeId="urn:microsoft.com/office/officeart/2005/8/quickstyle/3d1" qsCatId="3D" csTypeId="urn:microsoft.com/office/officeart/2005/8/colors/colorful1" csCatId="colorful" phldr="1"/>
      <dgm:spPr/>
      <dgm:t>
        <a:bodyPr/>
        <a:lstStyle/>
        <a:p>
          <a:endParaRPr lang="zh-TW" altLang="en-US"/>
        </a:p>
      </dgm:t>
    </dgm:pt>
    <dgm:pt modelId="{12B1C6A8-E804-4E88-B37A-3827E7AAF9E0}">
      <dgm:prSet phldrT="[文字]" custT="1"/>
      <dgm:spPr/>
      <dgm:t>
        <a:bodyPr/>
        <a:lstStyle/>
        <a:p>
          <a:r>
            <a:rPr lang="zh-TW" altLang="en-US" sz="2800" dirty="0" smtClean="0">
              <a:latin typeface="微軟正黑體" panose="020B0604030504040204" pitchFamily="34" charset="-120"/>
              <a:ea typeface="微軟正黑體" panose="020B0604030504040204" pitchFamily="34" charset="-120"/>
            </a:rPr>
            <a:t>中央</a:t>
          </a:r>
          <a:endParaRPr lang="zh-TW" altLang="en-US" sz="2800" dirty="0">
            <a:latin typeface="微軟正黑體" panose="020B0604030504040204" pitchFamily="34" charset="-120"/>
            <a:ea typeface="微軟正黑體" panose="020B0604030504040204" pitchFamily="34" charset="-120"/>
          </a:endParaRPr>
        </a:p>
      </dgm:t>
    </dgm:pt>
    <dgm:pt modelId="{E6F380EF-FDA6-4A9B-B67E-E38457DC28DA}" type="parTrans" cxnId="{34A200B3-9EB2-49CB-B90F-2F8BD134854D}">
      <dgm:prSet/>
      <dgm:spPr/>
      <dgm:t>
        <a:bodyPr/>
        <a:lstStyle/>
        <a:p>
          <a:endParaRPr lang="zh-TW" altLang="en-US"/>
        </a:p>
      </dgm:t>
    </dgm:pt>
    <dgm:pt modelId="{D3C568E1-EFEF-4A69-8851-B7F898E831D6}" type="sibTrans" cxnId="{34A200B3-9EB2-49CB-B90F-2F8BD134854D}">
      <dgm:prSet/>
      <dgm:spPr/>
      <dgm:t>
        <a:bodyPr/>
        <a:lstStyle/>
        <a:p>
          <a:endParaRPr lang="zh-TW" altLang="en-US"/>
        </a:p>
      </dgm:t>
    </dgm:pt>
    <dgm:pt modelId="{5A2C21B2-D02C-41EB-92DD-C0151B5CED70}">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研發管考  </a:t>
          </a:r>
          <a:r>
            <a:rPr lang="en-US" altLang="zh-TW" sz="2400" dirty="0" smtClean="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網路平台</a:t>
          </a:r>
          <a:endParaRPr lang="zh-TW" altLang="en-US" sz="2400" dirty="0">
            <a:latin typeface="微軟正黑體" panose="020B0604030504040204" pitchFamily="34" charset="-120"/>
            <a:ea typeface="微軟正黑體" panose="020B0604030504040204" pitchFamily="34" charset="-120"/>
          </a:endParaRPr>
        </a:p>
      </dgm:t>
    </dgm:pt>
    <dgm:pt modelId="{0F4D12E0-14DB-481C-A51B-1C4E5F870660}" type="parTrans" cxnId="{4D771EED-50E3-483C-B1F9-E70EA3ADA2A1}">
      <dgm:prSet/>
      <dgm:spPr/>
      <dgm:t>
        <a:bodyPr/>
        <a:lstStyle/>
        <a:p>
          <a:endParaRPr lang="zh-TW" altLang="en-US"/>
        </a:p>
      </dgm:t>
    </dgm:pt>
    <dgm:pt modelId="{B0C65A4C-D7B2-4889-9BC5-15C526465A76}" type="sibTrans" cxnId="{4D771EED-50E3-483C-B1F9-E70EA3ADA2A1}">
      <dgm:prSet/>
      <dgm:spPr/>
      <dgm:t>
        <a:bodyPr/>
        <a:lstStyle/>
        <a:p>
          <a:endParaRPr lang="zh-TW" altLang="en-US"/>
        </a:p>
      </dgm:t>
    </dgm:pt>
    <dgm:pt modelId="{1DF4F8D5-4527-496E-96B5-E20C7D0ECB5B}">
      <dgm:prSet phldrT="[文字]" custT="1"/>
      <dgm:spPr/>
      <dgm:t>
        <a:bodyPr/>
        <a:lstStyle/>
        <a:p>
          <a:r>
            <a:rPr lang="zh-TW" altLang="en-US" sz="2800" dirty="0" smtClean="0">
              <a:latin typeface="微軟正黑體" panose="020B0604030504040204" pitchFamily="34" charset="-120"/>
              <a:ea typeface="微軟正黑體" panose="020B0604030504040204" pitchFamily="34" charset="-120"/>
            </a:rPr>
            <a:t>地方政府</a:t>
          </a:r>
          <a:endParaRPr lang="zh-TW" altLang="en-US" sz="2800" dirty="0">
            <a:latin typeface="微軟正黑體" panose="020B0604030504040204" pitchFamily="34" charset="-120"/>
            <a:ea typeface="微軟正黑體" panose="020B0604030504040204" pitchFamily="34" charset="-120"/>
          </a:endParaRPr>
        </a:p>
      </dgm:t>
    </dgm:pt>
    <dgm:pt modelId="{E44BD971-FF2B-4C68-BFEF-5E8DC5B7D98B}" type="parTrans" cxnId="{0A9DF200-B555-4BED-9CCE-D4E8604CE417}">
      <dgm:prSet/>
      <dgm:spPr/>
      <dgm:t>
        <a:bodyPr/>
        <a:lstStyle/>
        <a:p>
          <a:endParaRPr lang="zh-TW" altLang="en-US"/>
        </a:p>
      </dgm:t>
    </dgm:pt>
    <dgm:pt modelId="{DB01E610-11D5-4D02-8B3F-18E7174C740A}" type="sibTrans" cxnId="{0A9DF200-B555-4BED-9CCE-D4E8604CE417}">
      <dgm:prSet/>
      <dgm:spPr/>
      <dgm:t>
        <a:bodyPr/>
        <a:lstStyle/>
        <a:p>
          <a:endParaRPr lang="zh-TW" altLang="en-US"/>
        </a:p>
      </dgm:t>
    </dgm:pt>
    <dgm:pt modelId="{AB80906B-BFAC-49BD-A0DF-7A025CFE507C}">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推動小組  </a:t>
          </a:r>
          <a:r>
            <a:rPr lang="en-US" altLang="zh-TW" sz="2400" dirty="0" smtClean="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資源中心</a:t>
          </a:r>
          <a:endParaRPr lang="zh-TW" altLang="en-US" sz="2400" dirty="0">
            <a:latin typeface="微軟正黑體" panose="020B0604030504040204" pitchFamily="34" charset="-120"/>
            <a:ea typeface="微軟正黑體" panose="020B0604030504040204" pitchFamily="34" charset="-120"/>
          </a:endParaRPr>
        </a:p>
      </dgm:t>
    </dgm:pt>
    <dgm:pt modelId="{B41B8CE9-0DEF-4192-B41B-5CF9E175BD75}" type="parTrans" cxnId="{C8867C99-2AC8-48F4-8ED2-CB62E4608524}">
      <dgm:prSet/>
      <dgm:spPr/>
      <dgm:t>
        <a:bodyPr/>
        <a:lstStyle/>
        <a:p>
          <a:endParaRPr lang="zh-TW" altLang="en-US"/>
        </a:p>
      </dgm:t>
    </dgm:pt>
    <dgm:pt modelId="{38C424DA-667E-4E74-846B-4477B41C9464}" type="sibTrans" cxnId="{C8867C99-2AC8-48F4-8ED2-CB62E4608524}">
      <dgm:prSet/>
      <dgm:spPr/>
      <dgm:t>
        <a:bodyPr/>
        <a:lstStyle/>
        <a:p>
          <a:endParaRPr lang="zh-TW" altLang="en-US"/>
        </a:p>
      </dgm:t>
    </dgm:pt>
    <dgm:pt modelId="{FB1F141A-93E2-45B6-B50E-9683DEFF414E}">
      <dgm:prSet phldrT="[文字]" custT="1"/>
      <dgm:spPr/>
      <dgm:t>
        <a:bodyPr/>
        <a:lstStyle/>
        <a:p>
          <a:r>
            <a:rPr lang="zh-TW" altLang="en-US" sz="2800" dirty="0" smtClean="0">
              <a:latin typeface="微軟正黑體" panose="020B0604030504040204" pitchFamily="34" charset="-120"/>
              <a:ea typeface="微軟正黑體" panose="020B0604030504040204" pitchFamily="34" charset="-120"/>
            </a:rPr>
            <a:t>學校</a:t>
          </a:r>
          <a:endParaRPr lang="zh-TW" altLang="en-US" sz="2800" dirty="0">
            <a:latin typeface="微軟正黑體" panose="020B0604030504040204" pitchFamily="34" charset="-120"/>
            <a:ea typeface="微軟正黑體" panose="020B0604030504040204" pitchFamily="34" charset="-120"/>
          </a:endParaRPr>
        </a:p>
      </dgm:t>
    </dgm:pt>
    <dgm:pt modelId="{30D95EAA-7C79-4E8A-969B-64CE03A0F86B}" type="parTrans" cxnId="{83F53EC0-8B77-4205-9BAF-D369C2364CB0}">
      <dgm:prSet/>
      <dgm:spPr/>
      <dgm:t>
        <a:bodyPr/>
        <a:lstStyle/>
        <a:p>
          <a:endParaRPr lang="zh-TW" altLang="en-US"/>
        </a:p>
      </dgm:t>
    </dgm:pt>
    <dgm:pt modelId="{7960C9E0-9899-46FC-AED0-448A19F98F1A}" type="sibTrans" cxnId="{83F53EC0-8B77-4205-9BAF-D369C2364CB0}">
      <dgm:prSet/>
      <dgm:spPr/>
      <dgm:t>
        <a:bodyPr/>
        <a:lstStyle/>
        <a:p>
          <a:endParaRPr lang="zh-TW" altLang="en-US"/>
        </a:p>
      </dgm:t>
    </dgm:pt>
    <dgm:pt modelId="{A19513AF-5D71-4D96-ABF7-393D6EC5E93C}">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學習輔導小組</a:t>
          </a:r>
          <a:endParaRPr lang="zh-TW" altLang="en-US" sz="2400" dirty="0">
            <a:latin typeface="微軟正黑體" panose="020B0604030504040204" pitchFamily="34" charset="-120"/>
            <a:ea typeface="微軟正黑體" panose="020B0604030504040204" pitchFamily="34" charset="-120"/>
          </a:endParaRPr>
        </a:p>
      </dgm:t>
    </dgm:pt>
    <dgm:pt modelId="{E916C16C-DE90-4AAB-A841-B0419A7B6ACC}" type="parTrans" cxnId="{23A7B2CE-6E4A-4277-B0B2-450DEEC8E5AE}">
      <dgm:prSet/>
      <dgm:spPr/>
      <dgm:t>
        <a:bodyPr/>
        <a:lstStyle/>
        <a:p>
          <a:endParaRPr lang="zh-TW" altLang="en-US"/>
        </a:p>
      </dgm:t>
    </dgm:pt>
    <dgm:pt modelId="{23755163-1EF2-4BA0-BF99-8E7F621B1AD5}" type="sibTrans" cxnId="{23A7B2CE-6E4A-4277-B0B2-450DEEC8E5AE}">
      <dgm:prSet/>
      <dgm:spPr/>
      <dgm:t>
        <a:bodyPr/>
        <a:lstStyle/>
        <a:p>
          <a:endParaRPr lang="zh-TW" altLang="en-US"/>
        </a:p>
      </dgm:t>
    </dgm:pt>
    <dgm:pt modelId="{61C6232D-E3E4-4188-978A-842227D9BA27}">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執行學習扶助</a:t>
          </a:r>
          <a:endParaRPr lang="zh-TW" altLang="en-US" sz="2400" dirty="0">
            <a:latin typeface="微軟正黑體" panose="020B0604030504040204" pitchFamily="34" charset="-120"/>
            <a:ea typeface="微軟正黑體" panose="020B0604030504040204" pitchFamily="34" charset="-120"/>
          </a:endParaRPr>
        </a:p>
      </dgm:t>
    </dgm:pt>
    <dgm:pt modelId="{DCC670BD-368B-4A54-8398-D7117389558B}" type="parTrans" cxnId="{062BC447-E4E8-40D9-AAC6-148474E021AC}">
      <dgm:prSet/>
      <dgm:spPr/>
      <dgm:t>
        <a:bodyPr/>
        <a:lstStyle/>
        <a:p>
          <a:endParaRPr lang="zh-TW" altLang="en-US"/>
        </a:p>
      </dgm:t>
    </dgm:pt>
    <dgm:pt modelId="{DDC3E4ED-11AE-4CD9-AD18-645C9E839228}" type="sibTrans" cxnId="{062BC447-E4E8-40D9-AAC6-148474E021AC}">
      <dgm:prSet/>
      <dgm:spPr/>
      <dgm:t>
        <a:bodyPr/>
        <a:lstStyle/>
        <a:p>
          <a:endParaRPr lang="zh-TW" altLang="en-US"/>
        </a:p>
      </dgm:t>
    </dgm:pt>
    <dgm:pt modelId="{06E32C8F-C313-466D-94DA-5B4B8BD6D2DE}">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師資培育  </a:t>
          </a:r>
          <a:r>
            <a:rPr lang="en-US" altLang="zh-TW" sz="2400" dirty="0" smtClean="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聯繫會議</a:t>
          </a:r>
          <a:endParaRPr lang="zh-TW" altLang="en-US" sz="2400" dirty="0">
            <a:latin typeface="微軟正黑體" panose="020B0604030504040204" pitchFamily="34" charset="-120"/>
            <a:ea typeface="微軟正黑體" panose="020B0604030504040204" pitchFamily="34" charset="-120"/>
          </a:endParaRPr>
        </a:p>
      </dgm:t>
    </dgm:pt>
    <dgm:pt modelId="{BB511C09-E7B5-41A1-9227-5670C317CBA8}" type="parTrans" cxnId="{83569E7C-97AF-4292-8415-E76D3C0E8B86}">
      <dgm:prSet/>
      <dgm:spPr/>
      <dgm:t>
        <a:bodyPr/>
        <a:lstStyle/>
        <a:p>
          <a:endParaRPr lang="zh-TW" altLang="en-US"/>
        </a:p>
      </dgm:t>
    </dgm:pt>
    <dgm:pt modelId="{5946185F-21AC-462D-847E-243B2DAE4E57}" type="sibTrans" cxnId="{83569E7C-97AF-4292-8415-E76D3C0E8B86}">
      <dgm:prSet/>
      <dgm:spPr/>
      <dgm:t>
        <a:bodyPr/>
        <a:lstStyle/>
        <a:p>
          <a:endParaRPr lang="zh-TW" altLang="en-US"/>
        </a:p>
      </dgm:t>
    </dgm:pt>
    <dgm:pt modelId="{A9789FFF-0C6E-4D37-A9C2-0AEE7AD1FE5B}">
      <dgm:prSet phldrT="[文字]" custT="1"/>
      <dgm:spPr/>
      <dgm:t>
        <a:bodyPr/>
        <a:lstStyle/>
        <a:p>
          <a:pPr>
            <a:lnSpc>
              <a:spcPts val="2880"/>
            </a:lnSpc>
            <a:spcAft>
              <a:spcPts val="0"/>
            </a:spcAft>
          </a:pPr>
          <a:r>
            <a:rPr lang="zh-TW" altLang="en-US" sz="2400" dirty="0" smtClean="0">
              <a:latin typeface="微軟正黑體" panose="020B0604030504040204" pitchFamily="34" charset="-120"/>
              <a:ea typeface="微軟正黑體" panose="020B0604030504040204" pitchFamily="34" charset="-120"/>
            </a:rPr>
            <a:t>整體計畫  </a:t>
          </a:r>
          <a:r>
            <a:rPr lang="en-US" altLang="zh-TW" sz="2400" dirty="0" smtClean="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實施督導</a:t>
          </a:r>
          <a:endParaRPr lang="zh-TW" altLang="en-US" sz="2400" dirty="0">
            <a:latin typeface="微軟正黑體" panose="020B0604030504040204" pitchFamily="34" charset="-120"/>
            <a:ea typeface="微軟正黑體" panose="020B0604030504040204" pitchFamily="34" charset="-120"/>
          </a:endParaRPr>
        </a:p>
      </dgm:t>
    </dgm:pt>
    <dgm:pt modelId="{6B345438-4705-47F5-BBA8-E64AC9F21F3E}" type="parTrans" cxnId="{1D2E4DCC-840B-40FE-9AC9-58085C577B19}">
      <dgm:prSet/>
      <dgm:spPr/>
      <dgm:t>
        <a:bodyPr/>
        <a:lstStyle/>
        <a:p>
          <a:endParaRPr lang="zh-TW" altLang="en-US"/>
        </a:p>
      </dgm:t>
    </dgm:pt>
    <dgm:pt modelId="{2436DA25-208B-4D53-A3F3-14077977D010}" type="sibTrans" cxnId="{1D2E4DCC-840B-40FE-9AC9-58085C577B19}">
      <dgm:prSet/>
      <dgm:spPr/>
      <dgm:t>
        <a:bodyPr/>
        <a:lstStyle/>
        <a:p>
          <a:endParaRPr lang="zh-TW" altLang="en-US"/>
        </a:p>
      </dgm:t>
    </dgm:pt>
    <dgm:pt modelId="{DCECD11C-A345-4DB1-8298-BB231E776935}" type="pres">
      <dgm:prSet presAssocID="{44138D0A-4923-49ED-B779-ECE37F32B8FC}" presName="rootnode" presStyleCnt="0">
        <dgm:presLayoutVars>
          <dgm:chMax/>
          <dgm:chPref/>
          <dgm:dir/>
          <dgm:animLvl val="lvl"/>
        </dgm:presLayoutVars>
      </dgm:prSet>
      <dgm:spPr/>
      <dgm:t>
        <a:bodyPr/>
        <a:lstStyle/>
        <a:p>
          <a:endParaRPr lang="zh-TW" altLang="en-US"/>
        </a:p>
      </dgm:t>
    </dgm:pt>
    <dgm:pt modelId="{AD644601-6C42-4746-8DA6-EE3C26798F3A}" type="pres">
      <dgm:prSet presAssocID="{12B1C6A8-E804-4E88-B37A-3827E7AAF9E0}" presName="composite" presStyleCnt="0"/>
      <dgm:spPr/>
    </dgm:pt>
    <dgm:pt modelId="{8AACAFE7-97C5-4FA5-A643-06041ED51985}" type="pres">
      <dgm:prSet presAssocID="{12B1C6A8-E804-4E88-B37A-3827E7AAF9E0}" presName="bentUpArrow1" presStyleLbl="alignImgPlace1" presStyleIdx="0" presStyleCnt="2"/>
      <dgm:spPr/>
    </dgm:pt>
    <dgm:pt modelId="{2A9179B5-27E3-4C66-852D-75E73E48EAF5}" type="pres">
      <dgm:prSet presAssocID="{12B1C6A8-E804-4E88-B37A-3827E7AAF9E0}" presName="ParentText" presStyleLbl="node1" presStyleIdx="0" presStyleCnt="3">
        <dgm:presLayoutVars>
          <dgm:chMax val="1"/>
          <dgm:chPref val="1"/>
          <dgm:bulletEnabled val="1"/>
        </dgm:presLayoutVars>
      </dgm:prSet>
      <dgm:spPr/>
      <dgm:t>
        <a:bodyPr/>
        <a:lstStyle/>
        <a:p>
          <a:endParaRPr lang="zh-TW" altLang="en-US"/>
        </a:p>
      </dgm:t>
    </dgm:pt>
    <dgm:pt modelId="{EC087308-CE4A-468A-ADD7-16461B6D2AAE}" type="pres">
      <dgm:prSet presAssocID="{12B1C6A8-E804-4E88-B37A-3827E7AAF9E0}" presName="ChildText" presStyleLbl="revTx" presStyleIdx="0" presStyleCnt="3" custScaleX="209708" custLinFactNeighborX="53882">
        <dgm:presLayoutVars>
          <dgm:chMax val="0"/>
          <dgm:chPref val="0"/>
          <dgm:bulletEnabled val="1"/>
        </dgm:presLayoutVars>
      </dgm:prSet>
      <dgm:spPr/>
      <dgm:t>
        <a:bodyPr/>
        <a:lstStyle/>
        <a:p>
          <a:endParaRPr lang="zh-TW" altLang="en-US"/>
        </a:p>
      </dgm:t>
    </dgm:pt>
    <dgm:pt modelId="{80A44625-C279-4E4F-A4B7-81BFCFD66793}" type="pres">
      <dgm:prSet presAssocID="{D3C568E1-EFEF-4A69-8851-B7F898E831D6}" presName="sibTrans" presStyleCnt="0"/>
      <dgm:spPr/>
    </dgm:pt>
    <dgm:pt modelId="{7ED38C26-2C14-4C44-B5B8-39C9791AF556}" type="pres">
      <dgm:prSet presAssocID="{1DF4F8D5-4527-496E-96B5-E20C7D0ECB5B}" presName="composite" presStyleCnt="0"/>
      <dgm:spPr/>
    </dgm:pt>
    <dgm:pt modelId="{9F075D39-51F7-46EB-93B9-08474E3BFEAF}" type="pres">
      <dgm:prSet presAssocID="{1DF4F8D5-4527-496E-96B5-E20C7D0ECB5B}" presName="bentUpArrow1" presStyleLbl="alignImgPlace1" presStyleIdx="1" presStyleCnt="2"/>
      <dgm:spPr/>
    </dgm:pt>
    <dgm:pt modelId="{8FCD3A59-5053-4EA2-9102-A0F831387EA0}" type="pres">
      <dgm:prSet presAssocID="{1DF4F8D5-4527-496E-96B5-E20C7D0ECB5B}" presName="ParentText" presStyleLbl="node1" presStyleIdx="1" presStyleCnt="3" custLinFactNeighborX="-14412">
        <dgm:presLayoutVars>
          <dgm:chMax val="1"/>
          <dgm:chPref val="1"/>
          <dgm:bulletEnabled val="1"/>
        </dgm:presLayoutVars>
      </dgm:prSet>
      <dgm:spPr/>
      <dgm:t>
        <a:bodyPr/>
        <a:lstStyle/>
        <a:p>
          <a:endParaRPr lang="zh-TW" altLang="en-US"/>
        </a:p>
      </dgm:t>
    </dgm:pt>
    <dgm:pt modelId="{6AA98297-8DF4-4A34-A97C-AABEB00C8FAD}" type="pres">
      <dgm:prSet presAssocID="{1DF4F8D5-4527-496E-96B5-E20C7D0ECB5B}" presName="ChildText" presStyleLbl="revTx" presStyleIdx="1" presStyleCnt="3" custScaleX="212727" custLinFactNeighborX="34765">
        <dgm:presLayoutVars>
          <dgm:chMax val="0"/>
          <dgm:chPref val="0"/>
          <dgm:bulletEnabled val="1"/>
        </dgm:presLayoutVars>
      </dgm:prSet>
      <dgm:spPr/>
      <dgm:t>
        <a:bodyPr/>
        <a:lstStyle/>
        <a:p>
          <a:endParaRPr lang="zh-TW" altLang="en-US"/>
        </a:p>
      </dgm:t>
    </dgm:pt>
    <dgm:pt modelId="{3454A26F-197F-4285-B1D6-C345F886EC05}" type="pres">
      <dgm:prSet presAssocID="{DB01E610-11D5-4D02-8B3F-18E7174C740A}" presName="sibTrans" presStyleCnt="0"/>
      <dgm:spPr/>
    </dgm:pt>
    <dgm:pt modelId="{B9BB2F75-1A21-4BD5-9C62-2C07D50A688B}" type="pres">
      <dgm:prSet presAssocID="{FB1F141A-93E2-45B6-B50E-9683DEFF414E}" presName="composite" presStyleCnt="0"/>
      <dgm:spPr/>
    </dgm:pt>
    <dgm:pt modelId="{789D53FA-A271-45C1-AC33-DED145217E7F}" type="pres">
      <dgm:prSet presAssocID="{FB1F141A-93E2-45B6-B50E-9683DEFF414E}" presName="ParentText" presStyleLbl="node1" presStyleIdx="2" presStyleCnt="3" custLinFactNeighborX="-15181">
        <dgm:presLayoutVars>
          <dgm:chMax val="1"/>
          <dgm:chPref val="1"/>
          <dgm:bulletEnabled val="1"/>
        </dgm:presLayoutVars>
      </dgm:prSet>
      <dgm:spPr/>
      <dgm:t>
        <a:bodyPr/>
        <a:lstStyle/>
        <a:p>
          <a:endParaRPr lang="zh-TW" altLang="en-US"/>
        </a:p>
      </dgm:t>
    </dgm:pt>
    <dgm:pt modelId="{CAC4F11C-8282-46D1-896B-087BF2C510F5}" type="pres">
      <dgm:prSet presAssocID="{FB1F141A-93E2-45B6-B50E-9683DEFF414E}" presName="FinalChildText" presStyleLbl="revTx" presStyleIdx="2" presStyleCnt="3" custScaleX="147540" custLinFactNeighborX="123">
        <dgm:presLayoutVars>
          <dgm:chMax val="0"/>
          <dgm:chPref val="0"/>
          <dgm:bulletEnabled val="1"/>
        </dgm:presLayoutVars>
      </dgm:prSet>
      <dgm:spPr/>
      <dgm:t>
        <a:bodyPr/>
        <a:lstStyle/>
        <a:p>
          <a:endParaRPr lang="zh-TW" altLang="en-US"/>
        </a:p>
      </dgm:t>
    </dgm:pt>
  </dgm:ptLst>
  <dgm:cxnLst>
    <dgm:cxn modelId="{C4F98D49-8202-44C4-8748-86C66C533786}" type="presOf" srcId="{44138D0A-4923-49ED-B779-ECE37F32B8FC}" destId="{DCECD11C-A345-4DB1-8298-BB231E776935}" srcOrd="0" destOrd="0" presId="urn:microsoft.com/office/officeart/2005/8/layout/StepDownProcess"/>
    <dgm:cxn modelId="{83569E7C-97AF-4292-8415-E76D3C0E8B86}" srcId="{12B1C6A8-E804-4E88-B37A-3827E7AAF9E0}" destId="{06E32C8F-C313-466D-94DA-5B4B8BD6D2DE}" srcOrd="1" destOrd="0" parTransId="{BB511C09-E7B5-41A1-9227-5670C317CBA8}" sibTransId="{5946185F-21AC-462D-847E-243B2DAE4E57}"/>
    <dgm:cxn modelId="{711C44A6-F3BB-4403-9117-0E42923781AF}" type="presOf" srcId="{A19513AF-5D71-4D96-ABF7-393D6EC5E93C}" destId="{CAC4F11C-8282-46D1-896B-087BF2C510F5}" srcOrd="0" destOrd="0" presId="urn:microsoft.com/office/officeart/2005/8/layout/StepDownProcess"/>
    <dgm:cxn modelId="{4D771EED-50E3-483C-B1F9-E70EA3ADA2A1}" srcId="{12B1C6A8-E804-4E88-B37A-3827E7AAF9E0}" destId="{5A2C21B2-D02C-41EB-92DD-C0151B5CED70}" srcOrd="0" destOrd="0" parTransId="{0F4D12E0-14DB-481C-A51B-1C4E5F870660}" sibTransId="{B0C65A4C-D7B2-4889-9BC5-15C526465A76}"/>
    <dgm:cxn modelId="{1D2E4DCC-840B-40FE-9AC9-58085C577B19}" srcId="{1DF4F8D5-4527-496E-96B5-E20C7D0ECB5B}" destId="{A9789FFF-0C6E-4D37-A9C2-0AEE7AD1FE5B}" srcOrd="1" destOrd="0" parTransId="{6B345438-4705-47F5-BBA8-E64AC9F21F3E}" sibTransId="{2436DA25-208B-4D53-A3F3-14077977D010}"/>
    <dgm:cxn modelId="{0E6EAC2E-DFB7-4C22-AEA4-F40C450D92F8}" type="presOf" srcId="{5A2C21B2-D02C-41EB-92DD-C0151B5CED70}" destId="{EC087308-CE4A-468A-ADD7-16461B6D2AAE}" srcOrd="0" destOrd="0" presId="urn:microsoft.com/office/officeart/2005/8/layout/StepDownProcess"/>
    <dgm:cxn modelId="{062BC447-E4E8-40D9-AAC6-148474E021AC}" srcId="{FB1F141A-93E2-45B6-B50E-9683DEFF414E}" destId="{61C6232D-E3E4-4188-978A-842227D9BA27}" srcOrd="1" destOrd="0" parTransId="{DCC670BD-368B-4A54-8398-D7117389558B}" sibTransId="{DDC3E4ED-11AE-4CD9-AD18-645C9E839228}"/>
    <dgm:cxn modelId="{0A9DF200-B555-4BED-9CCE-D4E8604CE417}" srcId="{44138D0A-4923-49ED-B779-ECE37F32B8FC}" destId="{1DF4F8D5-4527-496E-96B5-E20C7D0ECB5B}" srcOrd="1" destOrd="0" parTransId="{E44BD971-FF2B-4C68-BFEF-5E8DC5B7D98B}" sibTransId="{DB01E610-11D5-4D02-8B3F-18E7174C740A}"/>
    <dgm:cxn modelId="{7112F9ED-C140-4A8B-9A48-3202E3161AFB}" type="presOf" srcId="{06E32C8F-C313-466D-94DA-5B4B8BD6D2DE}" destId="{EC087308-CE4A-468A-ADD7-16461B6D2AAE}" srcOrd="0" destOrd="1" presId="urn:microsoft.com/office/officeart/2005/8/layout/StepDownProcess"/>
    <dgm:cxn modelId="{5659F566-0494-4FC5-A39F-B50660B4F19A}" type="presOf" srcId="{1DF4F8D5-4527-496E-96B5-E20C7D0ECB5B}" destId="{8FCD3A59-5053-4EA2-9102-A0F831387EA0}" srcOrd="0" destOrd="0" presId="urn:microsoft.com/office/officeart/2005/8/layout/StepDownProcess"/>
    <dgm:cxn modelId="{23A7B2CE-6E4A-4277-B0B2-450DEEC8E5AE}" srcId="{FB1F141A-93E2-45B6-B50E-9683DEFF414E}" destId="{A19513AF-5D71-4D96-ABF7-393D6EC5E93C}" srcOrd="0" destOrd="0" parTransId="{E916C16C-DE90-4AAB-A841-B0419A7B6ACC}" sibTransId="{23755163-1EF2-4BA0-BF99-8E7F621B1AD5}"/>
    <dgm:cxn modelId="{0C874178-F6F4-49F4-93C2-54465FBE3E4C}" type="presOf" srcId="{12B1C6A8-E804-4E88-B37A-3827E7AAF9E0}" destId="{2A9179B5-27E3-4C66-852D-75E73E48EAF5}" srcOrd="0" destOrd="0" presId="urn:microsoft.com/office/officeart/2005/8/layout/StepDownProcess"/>
    <dgm:cxn modelId="{82A4DCE8-FBD5-4CEE-B528-4C44A20E0144}" type="presOf" srcId="{61C6232D-E3E4-4188-978A-842227D9BA27}" destId="{CAC4F11C-8282-46D1-896B-087BF2C510F5}" srcOrd="0" destOrd="1" presId="urn:microsoft.com/office/officeart/2005/8/layout/StepDownProcess"/>
    <dgm:cxn modelId="{CD1B9C52-5F75-4410-9419-C2E507252E18}" type="presOf" srcId="{A9789FFF-0C6E-4D37-A9C2-0AEE7AD1FE5B}" destId="{6AA98297-8DF4-4A34-A97C-AABEB00C8FAD}" srcOrd="0" destOrd="1" presId="urn:microsoft.com/office/officeart/2005/8/layout/StepDownProcess"/>
    <dgm:cxn modelId="{83F53EC0-8B77-4205-9BAF-D369C2364CB0}" srcId="{44138D0A-4923-49ED-B779-ECE37F32B8FC}" destId="{FB1F141A-93E2-45B6-B50E-9683DEFF414E}" srcOrd="2" destOrd="0" parTransId="{30D95EAA-7C79-4E8A-969B-64CE03A0F86B}" sibTransId="{7960C9E0-9899-46FC-AED0-448A19F98F1A}"/>
    <dgm:cxn modelId="{C8867C99-2AC8-48F4-8ED2-CB62E4608524}" srcId="{1DF4F8D5-4527-496E-96B5-E20C7D0ECB5B}" destId="{AB80906B-BFAC-49BD-A0DF-7A025CFE507C}" srcOrd="0" destOrd="0" parTransId="{B41B8CE9-0DEF-4192-B41B-5CF9E175BD75}" sibTransId="{38C424DA-667E-4E74-846B-4477B41C9464}"/>
    <dgm:cxn modelId="{34A200B3-9EB2-49CB-B90F-2F8BD134854D}" srcId="{44138D0A-4923-49ED-B779-ECE37F32B8FC}" destId="{12B1C6A8-E804-4E88-B37A-3827E7AAF9E0}" srcOrd="0" destOrd="0" parTransId="{E6F380EF-FDA6-4A9B-B67E-E38457DC28DA}" sibTransId="{D3C568E1-EFEF-4A69-8851-B7F898E831D6}"/>
    <dgm:cxn modelId="{D4FC51EC-642C-4CB8-8528-F948C1FB3E88}" type="presOf" srcId="{AB80906B-BFAC-49BD-A0DF-7A025CFE507C}" destId="{6AA98297-8DF4-4A34-A97C-AABEB00C8FAD}" srcOrd="0" destOrd="0" presId="urn:microsoft.com/office/officeart/2005/8/layout/StepDownProcess"/>
    <dgm:cxn modelId="{A9DF71CD-2DB4-4787-AB26-9AF2FB87D2F1}" type="presOf" srcId="{FB1F141A-93E2-45B6-B50E-9683DEFF414E}" destId="{789D53FA-A271-45C1-AC33-DED145217E7F}" srcOrd="0" destOrd="0" presId="urn:microsoft.com/office/officeart/2005/8/layout/StepDownProcess"/>
    <dgm:cxn modelId="{271C1900-BEA9-493C-8A92-CBED7B3D6995}" type="presParOf" srcId="{DCECD11C-A345-4DB1-8298-BB231E776935}" destId="{AD644601-6C42-4746-8DA6-EE3C26798F3A}" srcOrd="0" destOrd="0" presId="urn:microsoft.com/office/officeart/2005/8/layout/StepDownProcess"/>
    <dgm:cxn modelId="{6A8E04A0-1E9E-4B07-B035-CB7438CC59C9}" type="presParOf" srcId="{AD644601-6C42-4746-8DA6-EE3C26798F3A}" destId="{8AACAFE7-97C5-4FA5-A643-06041ED51985}" srcOrd="0" destOrd="0" presId="urn:microsoft.com/office/officeart/2005/8/layout/StepDownProcess"/>
    <dgm:cxn modelId="{7F96E037-C381-45C7-9DB8-1015481E2752}" type="presParOf" srcId="{AD644601-6C42-4746-8DA6-EE3C26798F3A}" destId="{2A9179B5-27E3-4C66-852D-75E73E48EAF5}" srcOrd="1" destOrd="0" presId="urn:microsoft.com/office/officeart/2005/8/layout/StepDownProcess"/>
    <dgm:cxn modelId="{11EDFE2F-FA51-4E76-8175-B2F28890C6FB}" type="presParOf" srcId="{AD644601-6C42-4746-8DA6-EE3C26798F3A}" destId="{EC087308-CE4A-468A-ADD7-16461B6D2AAE}" srcOrd="2" destOrd="0" presId="urn:microsoft.com/office/officeart/2005/8/layout/StepDownProcess"/>
    <dgm:cxn modelId="{81679346-0398-46D7-B67A-2670D2522AF0}" type="presParOf" srcId="{DCECD11C-A345-4DB1-8298-BB231E776935}" destId="{80A44625-C279-4E4F-A4B7-81BFCFD66793}" srcOrd="1" destOrd="0" presId="urn:microsoft.com/office/officeart/2005/8/layout/StepDownProcess"/>
    <dgm:cxn modelId="{25E9E141-A95F-4B2B-A566-990EF594B0B0}" type="presParOf" srcId="{DCECD11C-A345-4DB1-8298-BB231E776935}" destId="{7ED38C26-2C14-4C44-B5B8-39C9791AF556}" srcOrd="2" destOrd="0" presId="urn:microsoft.com/office/officeart/2005/8/layout/StepDownProcess"/>
    <dgm:cxn modelId="{97746053-7B65-423D-B357-E55CD7778E8A}" type="presParOf" srcId="{7ED38C26-2C14-4C44-B5B8-39C9791AF556}" destId="{9F075D39-51F7-46EB-93B9-08474E3BFEAF}" srcOrd="0" destOrd="0" presId="urn:microsoft.com/office/officeart/2005/8/layout/StepDownProcess"/>
    <dgm:cxn modelId="{B36C0B4C-80E8-48A7-90AD-719354945174}" type="presParOf" srcId="{7ED38C26-2C14-4C44-B5B8-39C9791AF556}" destId="{8FCD3A59-5053-4EA2-9102-A0F831387EA0}" srcOrd="1" destOrd="0" presId="urn:microsoft.com/office/officeart/2005/8/layout/StepDownProcess"/>
    <dgm:cxn modelId="{D012CF8D-C552-4ED8-BD1E-474BA43DE244}" type="presParOf" srcId="{7ED38C26-2C14-4C44-B5B8-39C9791AF556}" destId="{6AA98297-8DF4-4A34-A97C-AABEB00C8FAD}" srcOrd="2" destOrd="0" presId="urn:microsoft.com/office/officeart/2005/8/layout/StepDownProcess"/>
    <dgm:cxn modelId="{0EBF7C8B-DD31-484F-8DDB-66955BA4501F}" type="presParOf" srcId="{DCECD11C-A345-4DB1-8298-BB231E776935}" destId="{3454A26F-197F-4285-B1D6-C345F886EC05}" srcOrd="3" destOrd="0" presId="urn:microsoft.com/office/officeart/2005/8/layout/StepDownProcess"/>
    <dgm:cxn modelId="{8C2E2B5C-5C3E-4E85-B4E8-C9D62E782B57}" type="presParOf" srcId="{DCECD11C-A345-4DB1-8298-BB231E776935}" destId="{B9BB2F75-1A21-4BD5-9C62-2C07D50A688B}" srcOrd="4" destOrd="0" presId="urn:microsoft.com/office/officeart/2005/8/layout/StepDownProcess"/>
    <dgm:cxn modelId="{B96BCD43-1157-45C8-AB99-E6105B433AE8}" type="presParOf" srcId="{B9BB2F75-1A21-4BD5-9C62-2C07D50A688B}" destId="{789D53FA-A271-45C1-AC33-DED145217E7F}" srcOrd="0" destOrd="0" presId="urn:microsoft.com/office/officeart/2005/8/layout/StepDownProcess"/>
    <dgm:cxn modelId="{2AACB436-F671-49C7-AAC4-A1EFC261F166}" type="presParOf" srcId="{B9BB2F75-1A21-4BD5-9C62-2C07D50A688B}" destId="{CAC4F11C-8282-46D1-896B-087BF2C510F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138D0A-4923-49ED-B779-ECE37F32B8FC}" type="doc">
      <dgm:prSet loTypeId="urn:microsoft.com/office/officeart/2009/3/layout/StepUpProcess" loCatId="process" qsTypeId="urn:microsoft.com/office/officeart/2005/8/quickstyle/3d1" qsCatId="3D" csTypeId="urn:microsoft.com/office/officeart/2005/8/colors/colorful1" csCatId="colorful" phldr="1"/>
      <dgm:spPr/>
      <dgm:t>
        <a:bodyPr/>
        <a:lstStyle/>
        <a:p>
          <a:endParaRPr lang="zh-TW" altLang="en-US"/>
        </a:p>
      </dgm:t>
    </dgm:pt>
    <dgm:pt modelId="{12B1C6A8-E804-4E88-B37A-3827E7AAF9E0}">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成立諮詢</a:t>
          </a:r>
          <a:r>
            <a:rPr lang="en-US" altLang="zh-TW" sz="2800" b="1" dirty="0" smtClean="0">
              <a:latin typeface="微軟正黑體" panose="020B0604030504040204" pitchFamily="34" charset="-120"/>
              <a:ea typeface="微軟正黑體" panose="020B0604030504040204" pitchFamily="34" charset="-120"/>
            </a:rPr>
            <a:t/>
          </a:r>
          <a:br>
            <a:rPr lang="en-US" altLang="zh-TW" sz="2800" b="1" dirty="0" smtClean="0">
              <a:latin typeface="微軟正黑體" panose="020B0604030504040204" pitchFamily="34" charset="-120"/>
              <a:ea typeface="微軟正黑體" panose="020B0604030504040204" pitchFamily="34" charset="-120"/>
            </a:rPr>
          </a:br>
          <a:r>
            <a:rPr lang="zh-TW" altLang="en-US" sz="2800" b="1" dirty="0" smtClean="0">
              <a:latin typeface="微軟正黑體" panose="020B0604030504040204" pitchFamily="34" charset="-120"/>
              <a:ea typeface="微軟正黑體" panose="020B0604030504040204" pitchFamily="34" charset="-120"/>
            </a:rPr>
            <a:t>輔導團隊</a:t>
          </a:r>
          <a:endParaRPr lang="zh-TW" altLang="en-US" sz="2800" b="1" dirty="0">
            <a:latin typeface="微軟正黑體" panose="020B0604030504040204" pitchFamily="34" charset="-120"/>
            <a:ea typeface="微軟正黑體" panose="020B0604030504040204" pitchFamily="34" charset="-120"/>
          </a:endParaRPr>
        </a:p>
      </dgm:t>
    </dgm:pt>
    <dgm:pt modelId="{E6F380EF-FDA6-4A9B-B67E-E38457DC28DA}" type="parTrans" cxnId="{34A200B3-9EB2-49CB-B90F-2F8BD134854D}">
      <dgm:prSet/>
      <dgm:spPr/>
      <dgm:t>
        <a:bodyPr/>
        <a:lstStyle/>
        <a:p>
          <a:endParaRPr lang="zh-TW" altLang="en-US"/>
        </a:p>
      </dgm:t>
    </dgm:pt>
    <dgm:pt modelId="{D3C568E1-EFEF-4A69-8851-B7F898E831D6}" type="sibTrans" cxnId="{34A200B3-9EB2-49CB-B90F-2F8BD134854D}">
      <dgm:prSet/>
      <dgm:spPr/>
      <dgm:t>
        <a:bodyPr/>
        <a:lstStyle/>
        <a:p>
          <a:endParaRPr lang="zh-TW" altLang="en-US"/>
        </a:p>
      </dgm:t>
    </dgm:pt>
    <dgm:pt modelId="{5A2C21B2-D02C-41EB-92DD-C0151B5CED70}">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到校諮詢人員</a:t>
          </a:r>
          <a:endParaRPr lang="zh-TW" altLang="en-US" sz="2400" b="1" dirty="0">
            <a:latin typeface="微軟正黑體" panose="020B0604030504040204" pitchFamily="34" charset="-120"/>
            <a:ea typeface="微軟正黑體" panose="020B0604030504040204" pitchFamily="34" charset="-120"/>
          </a:endParaRPr>
        </a:p>
      </dgm:t>
    </dgm:pt>
    <dgm:pt modelId="{0F4D12E0-14DB-481C-A51B-1C4E5F870660}" type="parTrans" cxnId="{4D771EED-50E3-483C-B1F9-E70EA3ADA2A1}">
      <dgm:prSet/>
      <dgm:spPr/>
      <dgm:t>
        <a:bodyPr/>
        <a:lstStyle/>
        <a:p>
          <a:endParaRPr lang="zh-TW" altLang="en-US"/>
        </a:p>
      </dgm:t>
    </dgm:pt>
    <dgm:pt modelId="{B0C65A4C-D7B2-4889-9BC5-15C526465A76}" type="sibTrans" cxnId="{4D771EED-50E3-483C-B1F9-E70EA3ADA2A1}">
      <dgm:prSet/>
      <dgm:spPr/>
      <dgm:t>
        <a:bodyPr/>
        <a:lstStyle/>
        <a:p>
          <a:endParaRPr lang="zh-TW" altLang="en-US"/>
        </a:p>
      </dgm:t>
    </dgm:pt>
    <dgm:pt modelId="{1DF4F8D5-4527-496E-96B5-E20C7D0ECB5B}">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提升教師</a:t>
          </a:r>
          <a:r>
            <a:rPr lang="en-US" altLang="zh-TW" sz="2800" b="1" dirty="0" smtClean="0">
              <a:latin typeface="微軟正黑體" panose="020B0604030504040204" pitchFamily="34" charset="-120"/>
              <a:ea typeface="微軟正黑體" panose="020B0604030504040204" pitchFamily="34" charset="-120"/>
            </a:rPr>
            <a:t/>
          </a:r>
          <a:br>
            <a:rPr lang="en-US" altLang="zh-TW" sz="2800" b="1" dirty="0" smtClean="0">
              <a:latin typeface="微軟正黑體" panose="020B0604030504040204" pitchFamily="34" charset="-120"/>
              <a:ea typeface="微軟正黑體" panose="020B0604030504040204" pitchFamily="34" charset="-120"/>
            </a:rPr>
          </a:br>
          <a:r>
            <a:rPr lang="zh-TW" altLang="en-US" sz="2800" b="1" dirty="0" smtClean="0">
              <a:latin typeface="微軟正黑體" panose="020B0604030504040204" pitchFamily="34" charset="-120"/>
              <a:ea typeface="微軟正黑體" panose="020B0604030504040204" pitchFamily="34" charset="-120"/>
            </a:rPr>
            <a:t>專業知能</a:t>
          </a:r>
          <a:endParaRPr lang="zh-TW" altLang="en-US" sz="2800" b="1" dirty="0">
            <a:latin typeface="微軟正黑體" panose="020B0604030504040204" pitchFamily="34" charset="-120"/>
            <a:ea typeface="微軟正黑體" panose="020B0604030504040204" pitchFamily="34" charset="-120"/>
          </a:endParaRPr>
        </a:p>
      </dgm:t>
    </dgm:pt>
    <dgm:pt modelId="{E44BD971-FF2B-4C68-BFEF-5E8DC5B7D98B}" type="parTrans" cxnId="{0A9DF200-B555-4BED-9CCE-D4E8604CE417}">
      <dgm:prSet/>
      <dgm:spPr/>
      <dgm:t>
        <a:bodyPr/>
        <a:lstStyle/>
        <a:p>
          <a:endParaRPr lang="zh-TW" altLang="en-US"/>
        </a:p>
      </dgm:t>
    </dgm:pt>
    <dgm:pt modelId="{DB01E610-11D5-4D02-8B3F-18E7174C740A}" type="sibTrans" cxnId="{0A9DF200-B555-4BED-9CCE-D4E8604CE417}">
      <dgm:prSet/>
      <dgm:spPr/>
      <dgm:t>
        <a:bodyPr/>
        <a:lstStyle/>
        <a:p>
          <a:endParaRPr lang="zh-TW" altLang="en-US"/>
        </a:p>
      </dgm:t>
    </dgm:pt>
    <dgm:pt modelId="{AB80906B-BFAC-49BD-A0DF-7A025CFE507C}">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現職</a:t>
          </a:r>
          <a:r>
            <a:rPr lang="en-US" altLang="zh-TW" sz="2400" b="1" dirty="0" smtClean="0">
              <a:latin typeface="微軟正黑體" panose="020B0604030504040204" pitchFamily="34" charset="-120"/>
              <a:ea typeface="微軟正黑體" panose="020B0604030504040204" pitchFamily="34" charset="-120"/>
            </a:rPr>
            <a:t>8</a:t>
          </a:r>
          <a:r>
            <a:rPr lang="zh-TW" altLang="en-US" sz="2400" b="1" dirty="0" smtClean="0">
              <a:latin typeface="微軟正黑體" panose="020B0604030504040204" pitchFamily="34" charset="-120"/>
              <a:ea typeface="微軟正黑體" panose="020B0604030504040204" pitchFamily="34" charset="-120"/>
            </a:rPr>
            <a:t>小時</a:t>
          </a:r>
          <a:endParaRPr lang="en-US" altLang="zh-TW" sz="2400" b="1" dirty="0" smtClean="0">
            <a:latin typeface="微軟正黑體" panose="020B0604030504040204" pitchFamily="34" charset="-120"/>
            <a:ea typeface="微軟正黑體" panose="020B0604030504040204" pitchFamily="34" charset="-120"/>
          </a:endParaRPr>
        </a:p>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非現職</a:t>
          </a:r>
          <a:r>
            <a:rPr lang="en-US" altLang="zh-TW" sz="2400" b="1" dirty="0" smtClean="0">
              <a:latin typeface="微軟正黑體" panose="020B0604030504040204" pitchFamily="34" charset="-120"/>
              <a:ea typeface="微軟正黑體" panose="020B0604030504040204" pitchFamily="34" charset="-120"/>
            </a:rPr>
            <a:t>18</a:t>
          </a:r>
          <a:r>
            <a:rPr lang="zh-TW" altLang="en-US" sz="2400" b="1" dirty="0" smtClean="0">
              <a:latin typeface="微軟正黑體" panose="020B0604030504040204" pitchFamily="34" charset="-120"/>
              <a:ea typeface="微軟正黑體" panose="020B0604030504040204" pitchFamily="34" charset="-120"/>
            </a:rPr>
            <a:t>小時</a:t>
          </a:r>
          <a:endParaRPr lang="zh-TW" altLang="en-US" sz="2400" b="1" dirty="0">
            <a:latin typeface="微軟正黑體" panose="020B0604030504040204" pitchFamily="34" charset="-120"/>
            <a:ea typeface="微軟正黑體" panose="020B0604030504040204" pitchFamily="34" charset="-120"/>
          </a:endParaRPr>
        </a:p>
      </dgm:t>
    </dgm:pt>
    <dgm:pt modelId="{B41B8CE9-0DEF-4192-B41B-5CF9E175BD75}" type="parTrans" cxnId="{C8867C99-2AC8-48F4-8ED2-CB62E4608524}">
      <dgm:prSet/>
      <dgm:spPr/>
      <dgm:t>
        <a:bodyPr/>
        <a:lstStyle/>
        <a:p>
          <a:endParaRPr lang="zh-TW" altLang="en-US"/>
        </a:p>
      </dgm:t>
    </dgm:pt>
    <dgm:pt modelId="{38C424DA-667E-4E74-846B-4477B41C9464}" type="sibTrans" cxnId="{C8867C99-2AC8-48F4-8ED2-CB62E4608524}">
      <dgm:prSet/>
      <dgm:spPr/>
      <dgm:t>
        <a:bodyPr/>
        <a:lstStyle/>
        <a:p>
          <a:endParaRPr lang="zh-TW" altLang="en-US"/>
        </a:p>
      </dgm:t>
    </dgm:pt>
    <dgm:pt modelId="{FB1F141A-93E2-45B6-B50E-9683DEFF414E}">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及早及時協助</a:t>
          </a:r>
          <a:endParaRPr lang="zh-TW" altLang="en-US" sz="2800" b="1" dirty="0">
            <a:latin typeface="微軟正黑體" panose="020B0604030504040204" pitchFamily="34" charset="-120"/>
            <a:ea typeface="微軟正黑體" panose="020B0604030504040204" pitchFamily="34" charset="-120"/>
          </a:endParaRPr>
        </a:p>
      </dgm:t>
    </dgm:pt>
    <dgm:pt modelId="{30D95EAA-7C79-4E8A-969B-64CE03A0F86B}" type="parTrans" cxnId="{83F53EC0-8B77-4205-9BAF-D369C2364CB0}">
      <dgm:prSet/>
      <dgm:spPr/>
      <dgm:t>
        <a:bodyPr/>
        <a:lstStyle/>
        <a:p>
          <a:endParaRPr lang="zh-TW" altLang="en-US"/>
        </a:p>
      </dgm:t>
    </dgm:pt>
    <dgm:pt modelId="{7960C9E0-9899-46FC-AED0-448A19F98F1A}" type="sibTrans" cxnId="{83F53EC0-8B77-4205-9BAF-D369C2364CB0}">
      <dgm:prSet/>
      <dgm:spPr/>
      <dgm:t>
        <a:bodyPr/>
        <a:lstStyle/>
        <a:p>
          <a:endParaRPr lang="zh-TW" altLang="en-US"/>
        </a:p>
      </dgm:t>
    </dgm:pt>
    <dgm:pt modelId="{A19513AF-5D71-4D96-ABF7-393D6EC5E93C}">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課中學習扶助</a:t>
          </a:r>
          <a:endParaRPr lang="zh-TW" altLang="en-US" sz="2400" b="1" dirty="0">
            <a:latin typeface="微軟正黑體" panose="020B0604030504040204" pitchFamily="34" charset="-120"/>
            <a:ea typeface="微軟正黑體" panose="020B0604030504040204" pitchFamily="34" charset="-120"/>
          </a:endParaRPr>
        </a:p>
      </dgm:t>
    </dgm:pt>
    <dgm:pt modelId="{E916C16C-DE90-4AAB-A841-B0419A7B6ACC}" type="parTrans" cxnId="{23A7B2CE-6E4A-4277-B0B2-450DEEC8E5AE}">
      <dgm:prSet/>
      <dgm:spPr/>
      <dgm:t>
        <a:bodyPr/>
        <a:lstStyle/>
        <a:p>
          <a:endParaRPr lang="zh-TW" altLang="en-US"/>
        </a:p>
      </dgm:t>
    </dgm:pt>
    <dgm:pt modelId="{23755163-1EF2-4BA0-BF99-8E7F621B1AD5}" type="sibTrans" cxnId="{23A7B2CE-6E4A-4277-B0B2-450DEEC8E5AE}">
      <dgm:prSet/>
      <dgm:spPr/>
      <dgm:t>
        <a:bodyPr/>
        <a:lstStyle/>
        <a:p>
          <a:endParaRPr lang="zh-TW" altLang="en-US"/>
        </a:p>
      </dgm:t>
    </dgm:pt>
    <dgm:pt modelId="{61C6232D-E3E4-4188-978A-842227D9BA27}">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一般課程中分組、差異化教學</a:t>
          </a:r>
          <a:endParaRPr lang="zh-TW" altLang="en-US" sz="2400" b="1" dirty="0">
            <a:latin typeface="微軟正黑體" panose="020B0604030504040204" pitchFamily="34" charset="-120"/>
            <a:ea typeface="微軟正黑體" panose="020B0604030504040204" pitchFamily="34" charset="-120"/>
          </a:endParaRPr>
        </a:p>
      </dgm:t>
    </dgm:pt>
    <dgm:pt modelId="{DCC670BD-368B-4A54-8398-D7117389558B}" type="parTrans" cxnId="{062BC447-E4E8-40D9-AAC6-148474E021AC}">
      <dgm:prSet/>
      <dgm:spPr/>
      <dgm:t>
        <a:bodyPr/>
        <a:lstStyle/>
        <a:p>
          <a:endParaRPr lang="zh-TW" altLang="en-US"/>
        </a:p>
      </dgm:t>
    </dgm:pt>
    <dgm:pt modelId="{DDC3E4ED-11AE-4CD9-AD18-645C9E839228}" type="sibTrans" cxnId="{062BC447-E4E8-40D9-AAC6-148474E021AC}">
      <dgm:prSet/>
      <dgm:spPr/>
      <dgm:t>
        <a:bodyPr/>
        <a:lstStyle/>
        <a:p>
          <a:endParaRPr lang="zh-TW" altLang="en-US"/>
        </a:p>
      </dgm:t>
    </dgm:pt>
    <dgm:pt modelId="{06E32C8F-C313-466D-94DA-5B4B8BD6D2DE}">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入班輔導人員</a:t>
          </a:r>
          <a:endParaRPr lang="zh-TW" altLang="en-US" sz="2400" b="1" dirty="0">
            <a:latin typeface="微軟正黑體" panose="020B0604030504040204" pitchFamily="34" charset="-120"/>
            <a:ea typeface="微軟正黑體" panose="020B0604030504040204" pitchFamily="34" charset="-120"/>
          </a:endParaRPr>
        </a:p>
      </dgm:t>
    </dgm:pt>
    <dgm:pt modelId="{BB511C09-E7B5-41A1-9227-5670C317CBA8}" type="parTrans" cxnId="{83569E7C-97AF-4292-8415-E76D3C0E8B86}">
      <dgm:prSet/>
      <dgm:spPr/>
      <dgm:t>
        <a:bodyPr/>
        <a:lstStyle/>
        <a:p>
          <a:endParaRPr lang="zh-TW" altLang="en-US"/>
        </a:p>
      </dgm:t>
    </dgm:pt>
    <dgm:pt modelId="{5946185F-21AC-462D-847E-243B2DAE4E57}" type="sibTrans" cxnId="{83569E7C-97AF-4292-8415-E76D3C0E8B86}">
      <dgm:prSet/>
      <dgm:spPr/>
      <dgm:t>
        <a:bodyPr/>
        <a:lstStyle/>
        <a:p>
          <a:endParaRPr lang="zh-TW" altLang="en-US"/>
        </a:p>
      </dgm:t>
    </dgm:pt>
    <dgm:pt modelId="{A9789FFF-0C6E-4D37-A9C2-0AEE7AD1FE5B}">
      <dgm:prSet phldrT="[文字]" custT="1"/>
      <dgm:spPr/>
      <dgm:t>
        <a:bodyPr/>
        <a:lstStyle/>
        <a:p>
          <a:pPr>
            <a:lnSpc>
              <a:spcPts val="2880"/>
            </a:lnSpc>
            <a:spcAft>
              <a:spcPts val="0"/>
            </a:spcAft>
          </a:pPr>
          <a:r>
            <a:rPr lang="zh-TW" altLang="en-US" sz="2400" b="1" dirty="0" smtClean="0">
              <a:latin typeface="微軟正黑體" panose="020B0604030504040204" pitchFamily="34" charset="-120"/>
              <a:ea typeface="微軟正黑體" panose="020B0604030504040204" pitchFamily="34" charset="-120"/>
            </a:rPr>
            <a:t>系統性增能研習</a:t>
          </a:r>
          <a:endParaRPr lang="zh-TW" altLang="en-US" sz="2400" b="1" dirty="0">
            <a:latin typeface="微軟正黑體" panose="020B0604030504040204" pitchFamily="34" charset="-120"/>
            <a:ea typeface="微軟正黑體" panose="020B0604030504040204" pitchFamily="34" charset="-120"/>
          </a:endParaRPr>
        </a:p>
      </dgm:t>
    </dgm:pt>
    <dgm:pt modelId="{6B345438-4705-47F5-BBA8-E64AC9F21F3E}" type="parTrans" cxnId="{1D2E4DCC-840B-40FE-9AC9-58085C577B19}">
      <dgm:prSet/>
      <dgm:spPr/>
      <dgm:t>
        <a:bodyPr/>
        <a:lstStyle/>
        <a:p>
          <a:endParaRPr lang="zh-TW" altLang="en-US"/>
        </a:p>
      </dgm:t>
    </dgm:pt>
    <dgm:pt modelId="{2436DA25-208B-4D53-A3F3-14077977D010}" type="sibTrans" cxnId="{1D2E4DCC-840B-40FE-9AC9-58085C577B19}">
      <dgm:prSet/>
      <dgm:spPr/>
      <dgm:t>
        <a:bodyPr/>
        <a:lstStyle/>
        <a:p>
          <a:endParaRPr lang="zh-TW" altLang="en-US"/>
        </a:p>
      </dgm:t>
    </dgm:pt>
    <dgm:pt modelId="{5ED4D688-C6A5-4E3B-A0FD-3D4617CA3374}" type="pres">
      <dgm:prSet presAssocID="{44138D0A-4923-49ED-B779-ECE37F32B8FC}" presName="rootnode" presStyleCnt="0">
        <dgm:presLayoutVars>
          <dgm:chMax/>
          <dgm:chPref/>
          <dgm:dir/>
          <dgm:animLvl val="lvl"/>
        </dgm:presLayoutVars>
      </dgm:prSet>
      <dgm:spPr/>
      <dgm:t>
        <a:bodyPr/>
        <a:lstStyle/>
        <a:p>
          <a:endParaRPr lang="zh-TW" altLang="en-US"/>
        </a:p>
      </dgm:t>
    </dgm:pt>
    <dgm:pt modelId="{36731A7D-D2D8-400E-978C-B6A4E39EEE3E}" type="pres">
      <dgm:prSet presAssocID="{12B1C6A8-E804-4E88-B37A-3827E7AAF9E0}" presName="composite" presStyleCnt="0"/>
      <dgm:spPr/>
    </dgm:pt>
    <dgm:pt modelId="{665716A8-E87C-4D94-BB8C-BA7F87B102A0}" type="pres">
      <dgm:prSet presAssocID="{12B1C6A8-E804-4E88-B37A-3827E7AAF9E0}" presName="LShape" presStyleLbl="alignNode1" presStyleIdx="0" presStyleCnt="5"/>
      <dgm:spPr/>
    </dgm:pt>
    <dgm:pt modelId="{AA8413AA-B5BE-4656-8529-761B38A886A8}" type="pres">
      <dgm:prSet presAssocID="{12B1C6A8-E804-4E88-B37A-3827E7AAF9E0}" presName="ParentText" presStyleLbl="revTx" presStyleIdx="0" presStyleCnt="3">
        <dgm:presLayoutVars>
          <dgm:chMax val="0"/>
          <dgm:chPref val="0"/>
          <dgm:bulletEnabled val="1"/>
        </dgm:presLayoutVars>
      </dgm:prSet>
      <dgm:spPr/>
      <dgm:t>
        <a:bodyPr/>
        <a:lstStyle/>
        <a:p>
          <a:endParaRPr lang="zh-TW" altLang="en-US"/>
        </a:p>
      </dgm:t>
    </dgm:pt>
    <dgm:pt modelId="{883D9FB1-AF83-4F2D-BBD7-0EA2490C577F}" type="pres">
      <dgm:prSet presAssocID="{12B1C6A8-E804-4E88-B37A-3827E7AAF9E0}" presName="Triangle" presStyleLbl="alignNode1" presStyleIdx="1" presStyleCnt="5"/>
      <dgm:spPr/>
    </dgm:pt>
    <dgm:pt modelId="{E4A634B7-CC22-44C8-8B6D-E95141DF1ADF}" type="pres">
      <dgm:prSet presAssocID="{D3C568E1-EFEF-4A69-8851-B7F898E831D6}" presName="sibTrans" presStyleCnt="0"/>
      <dgm:spPr/>
    </dgm:pt>
    <dgm:pt modelId="{79E68B35-1F15-4804-9F9C-028335201598}" type="pres">
      <dgm:prSet presAssocID="{D3C568E1-EFEF-4A69-8851-B7F898E831D6}" presName="space" presStyleCnt="0"/>
      <dgm:spPr/>
    </dgm:pt>
    <dgm:pt modelId="{C9140DCD-5AA0-4541-8380-2AF1A6F61F7A}" type="pres">
      <dgm:prSet presAssocID="{1DF4F8D5-4527-496E-96B5-E20C7D0ECB5B}" presName="composite" presStyleCnt="0"/>
      <dgm:spPr/>
    </dgm:pt>
    <dgm:pt modelId="{E737C223-682E-4360-9B13-DCF3E5910DB0}" type="pres">
      <dgm:prSet presAssocID="{1DF4F8D5-4527-496E-96B5-E20C7D0ECB5B}" presName="LShape" presStyleLbl="alignNode1" presStyleIdx="2" presStyleCnt="5"/>
      <dgm:spPr/>
    </dgm:pt>
    <dgm:pt modelId="{9698EA07-250E-41EA-9FAC-8E7F4EB2FBD6}" type="pres">
      <dgm:prSet presAssocID="{1DF4F8D5-4527-496E-96B5-E20C7D0ECB5B}" presName="ParentText" presStyleLbl="revTx" presStyleIdx="1" presStyleCnt="3">
        <dgm:presLayoutVars>
          <dgm:chMax val="0"/>
          <dgm:chPref val="0"/>
          <dgm:bulletEnabled val="1"/>
        </dgm:presLayoutVars>
      </dgm:prSet>
      <dgm:spPr/>
      <dgm:t>
        <a:bodyPr/>
        <a:lstStyle/>
        <a:p>
          <a:endParaRPr lang="zh-TW" altLang="en-US"/>
        </a:p>
      </dgm:t>
    </dgm:pt>
    <dgm:pt modelId="{46CBFC90-DF5A-4B9B-A737-6E9336AA9327}" type="pres">
      <dgm:prSet presAssocID="{1DF4F8D5-4527-496E-96B5-E20C7D0ECB5B}" presName="Triangle" presStyleLbl="alignNode1" presStyleIdx="3" presStyleCnt="5"/>
      <dgm:spPr/>
    </dgm:pt>
    <dgm:pt modelId="{D425D450-C5C7-46E0-ACE5-A98CB0DC07F1}" type="pres">
      <dgm:prSet presAssocID="{DB01E610-11D5-4D02-8B3F-18E7174C740A}" presName="sibTrans" presStyleCnt="0"/>
      <dgm:spPr/>
    </dgm:pt>
    <dgm:pt modelId="{85A7464F-8554-4C2C-A533-F3375CA0CDFE}" type="pres">
      <dgm:prSet presAssocID="{DB01E610-11D5-4D02-8B3F-18E7174C740A}" presName="space" presStyleCnt="0"/>
      <dgm:spPr/>
    </dgm:pt>
    <dgm:pt modelId="{F666D55A-A797-42BE-AA31-128F1360DF5B}" type="pres">
      <dgm:prSet presAssocID="{FB1F141A-93E2-45B6-B50E-9683DEFF414E}" presName="composite" presStyleCnt="0"/>
      <dgm:spPr/>
    </dgm:pt>
    <dgm:pt modelId="{86A36958-6C4F-4B66-9101-34B7A02F9B07}" type="pres">
      <dgm:prSet presAssocID="{FB1F141A-93E2-45B6-B50E-9683DEFF414E}" presName="LShape" presStyleLbl="alignNode1" presStyleIdx="4" presStyleCnt="5"/>
      <dgm:spPr/>
    </dgm:pt>
    <dgm:pt modelId="{08E77429-553A-41E6-BCF3-8095B927B501}" type="pres">
      <dgm:prSet presAssocID="{FB1F141A-93E2-45B6-B50E-9683DEFF414E}" presName="ParentText" presStyleLbl="revTx" presStyleIdx="2" presStyleCnt="3">
        <dgm:presLayoutVars>
          <dgm:chMax val="0"/>
          <dgm:chPref val="0"/>
          <dgm:bulletEnabled val="1"/>
        </dgm:presLayoutVars>
      </dgm:prSet>
      <dgm:spPr/>
      <dgm:t>
        <a:bodyPr/>
        <a:lstStyle/>
        <a:p>
          <a:endParaRPr lang="zh-TW" altLang="en-US"/>
        </a:p>
      </dgm:t>
    </dgm:pt>
  </dgm:ptLst>
  <dgm:cxnLst>
    <dgm:cxn modelId="{6A6345A0-F8C6-4A59-B85B-74D647064362}" type="presOf" srcId="{1DF4F8D5-4527-496E-96B5-E20C7D0ECB5B}" destId="{9698EA07-250E-41EA-9FAC-8E7F4EB2FBD6}" srcOrd="0" destOrd="0" presId="urn:microsoft.com/office/officeart/2009/3/layout/StepUpProcess"/>
    <dgm:cxn modelId="{83F53EC0-8B77-4205-9BAF-D369C2364CB0}" srcId="{44138D0A-4923-49ED-B779-ECE37F32B8FC}" destId="{FB1F141A-93E2-45B6-B50E-9683DEFF414E}" srcOrd="2" destOrd="0" parTransId="{30D95EAA-7C79-4E8A-969B-64CE03A0F86B}" sibTransId="{7960C9E0-9899-46FC-AED0-448A19F98F1A}"/>
    <dgm:cxn modelId="{C8867C99-2AC8-48F4-8ED2-CB62E4608524}" srcId="{1DF4F8D5-4527-496E-96B5-E20C7D0ECB5B}" destId="{AB80906B-BFAC-49BD-A0DF-7A025CFE507C}" srcOrd="0" destOrd="0" parTransId="{B41B8CE9-0DEF-4192-B41B-5CF9E175BD75}" sibTransId="{38C424DA-667E-4E74-846B-4477B41C9464}"/>
    <dgm:cxn modelId="{1D2E4DCC-840B-40FE-9AC9-58085C577B19}" srcId="{1DF4F8D5-4527-496E-96B5-E20C7D0ECB5B}" destId="{A9789FFF-0C6E-4D37-A9C2-0AEE7AD1FE5B}" srcOrd="1" destOrd="0" parTransId="{6B345438-4705-47F5-BBA8-E64AC9F21F3E}" sibTransId="{2436DA25-208B-4D53-A3F3-14077977D010}"/>
    <dgm:cxn modelId="{83569E7C-97AF-4292-8415-E76D3C0E8B86}" srcId="{12B1C6A8-E804-4E88-B37A-3827E7AAF9E0}" destId="{06E32C8F-C313-466D-94DA-5B4B8BD6D2DE}" srcOrd="1" destOrd="0" parTransId="{BB511C09-E7B5-41A1-9227-5670C317CBA8}" sibTransId="{5946185F-21AC-462D-847E-243B2DAE4E57}"/>
    <dgm:cxn modelId="{0D63B477-1490-4223-AFA4-F6EB86865EA0}" type="presOf" srcId="{A9789FFF-0C6E-4D37-A9C2-0AEE7AD1FE5B}" destId="{9698EA07-250E-41EA-9FAC-8E7F4EB2FBD6}" srcOrd="0" destOrd="2" presId="urn:microsoft.com/office/officeart/2009/3/layout/StepUpProcess"/>
    <dgm:cxn modelId="{212C73F1-BF13-4C6B-BE12-86FAC2A013C6}" type="presOf" srcId="{5A2C21B2-D02C-41EB-92DD-C0151B5CED70}" destId="{AA8413AA-B5BE-4656-8529-761B38A886A8}" srcOrd="0" destOrd="1" presId="urn:microsoft.com/office/officeart/2009/3/layout/StepUpProcess"/>
    <dgm:cxn modelId="{1B9A2577-05F4-436A-913E-38C93C6D90AE}" type="presOf" srcId="{FB1F141A-93E2-45B6-B50E-9683DEFF414E}" destId="{08E77429-553A-41E6-BCF3-8095B927B501}" srcOrd="0" destOrd="0" presId="urn:microsoft.com/office/officeart/2009/3/layout/StepUpProcess"/>
    <dgm:cxn modelId="{062BC447-E4E8-40D9-AAC6-148474E021AC}" srcId="{FB1F141A-93E2-45B6-B50E-9683DEFF414E}" destId="{61C6232D-E3E4-4188-978A-842227D9BA27}" srcOrd="1" destOrd="0" parTransId="{DCC670BD-368B-4A54-8398-D7117389558B}" sibTransId="{DDC3E4ED-11AE-4CD9-AD18-645C9E839228}"/>
    <dgm:cxn modelId="{275FAC7B-CFC1-4EC2-8A00-AE5E6502418B}" type="presOf" srcId="{A19513AF-5D71-4D96-ABF7-393D6EC5E93C}" destId="{08E77429-553A-41E6-BCF3-8095B927B501}" srcOrd="0" destOrd="1" presId="urn:microsoft.com/office/officeart/2009/3/layout/StepUpProcess"/>
    <dgm:cxn modelId="{0A9DF200-B555-4BED-9CCE-D4E8604CE417}" srcId="{44138D0A-4923-49ED-B779-ECE37F32B8FC}" destId="{1DF4F8D5-4527-496E-96B5-E20C7D0ECB5B}" srcOrd="1" destOrd="0" parTransId="{E44BD971-FF2B-4C68-BFEF-5E8DC5B7D98B}" sibTransId="{DB01E610-11D5-4D02-8B3F-18E7174C740A}"/>
    <dgm:cxn modelId="{23A7B2CE-6E4A-4277-B0B2-450DEEC8E5AE}" srcId="{FB1F141A-93E2-45B6-B50E-9683DEFF414E}" destId="{A19513AF-5D71-4D96-ABF7-393D6EC5E93C}" srcOrd="0" destOrd="0" parTransId="{E916C16C-DE90-4AAB-A841-B0419A7B6ACC}" sibTransId="{23755163-1EF2-4BA0-BF99-8E7F621B1AD5}"/>
    <dgm:cxn modelId="{D8310A46-DAC9-4C24-BC1B-4A6E273CBD88}" type="presOf" srcId="{06E32C8F-C313-466D-94DA-5B4B8BD6D2DE}" destId="{AA8413AA-B5BE-4656-8529-761B38A886A8}" srcOrd="0" destOrd="2" presId="urn:microsoft.com/office/officeart/2009/3/layout/StepUpProcess"/>
    <dgm:cxn modelId="{34A200B3-9EB2-49CB-B90F-2F8BD134854D}" srcId="{44138D0A-4923-49ED-B779-ECE37F32B8FC}" destId="{12B1C6A8-E804-4E88-B37A-3827E7AAF9E0}" srcOrd="0" destOrd="0" parTransId="{E6F380EF-FDA6-4A9B-B67E-E38457DC28DA}" sibTransId="{D3C568E1-EFEF-4A69-8851-B7F898E831D6}"/>
    <dgm:cxn modelId="{4B4CA7E3-7C2B-4069-9761-A733F794618D}" type="presOf" srcId="{61C6232D-E3E4-4188-978A-842227D9BA27}" destId="{08E77429-553A-41E6-BCF3-8095B927B501}" srcOrd="0" destOrd="2" presId="urn:microsoft.com/office/officeart/2009/3/layout/StepUpProcess"/>
    <dgm:cxn modelId="{4D771EED-50E3-483C-B1F9-E70EA3ADA2A1}" srcId="{12B1C6A8-E804-4E88-B37A-3827E7AAF9E0}" destId="{5A2C21B2-D02C-41EB-92DD-C0151B5CED70}" srcOrd="0" destOrd="0" parTransId="{0F4D12E0-14DB-481C-A51B-1C4E5F870660}" sibTransId="{B0C65A4C-D7B2-4889-9BC5-15C526465A76}"/>
    <dgm:cxn modelId="{2D793FD5-4F69-4910-BA34-B0F3E3B707EE}" type="presOf" srcId="{12B1C6A8-E804-4E88-B37A-3827E7AAF9E0}" destId="{AA8413AA-B5BE-4656-8529-761B38A886A8}" srcOrd="0" destOrd="0" presId="urn:microsoft.com/office/officeart/2009/3/layout/StepUpProcess"/>
    <dgm:cxn modelId="{C8AE9A31-6CA4-4AA4-A960-232869C302E5}" type="presOf" srcId="{44138D0A-4923-49ED-B779-ECE37F32B8FC}" destId="{5ED4D688-C6A5-4E3B-A0FD-3D4617CA3374}" srcOrd="0" destOrd="0" presId="urn:microsoft.com/office/officeart/2009/3/layout/StepUpProcess"/>
    <dgm:cxn modelId="{98A177CF-51C1-45B6-B71C-288275B1B8B7}" type="presOf" srcId="{AB80906B-BFAC-49BD-A0DF-7A025CFE507C}" destId="{9698EA07-250E-41EA-9FAC-8E7F4EB2FBD6}" srcOrd="0" destOrd="1" presId="urn:microsoft.com/office/officeart/2009/3/layout/StepUpProcess"/>
    <dgm:cxn modelId="{53673AD9-B44A-48E1-B2D1-B2E193CE2BEB}" type="presParOf" srcId="{5ED4D688-C6A5-4E3B-A0FD-3D4617CA3374}" destId="{36731A7D-D2D8-400E-978C-B6A4E39EEE3E}" srcOrd="0" destOrd="0" presId="urn:microsoft.com/office/officeart/2009/3/layout/StepUpProcess"/>
    <dgm:cxn modelId="{1B7D08AC-8270-45FB-A117-2A39E54F58BE}" type="presParOf" srcId="{36731A7D-D2D8-400E-978C-B6A4E39EEE3E}" destId="{665716A8-E87C-4D94-BB8C-BA7F87B102A0}" srcOrd="0" destOrd="0" presId="urn:microsoft.com/office/officeart/2009/3/layout/StepUpProcess"/>
    <dgm:cxn modelId="{7143AD98-A6C4-434C-AF60-284EC3CA5C11}" type="presParOf" srcId="{36731A7D-D2D8-400E-978C-B6A4E39EEE3E}" destId="{AA8413AA-B5BE-4656-8529-761B38A886A8}" srcOrd="1" destOrd="0" presId="urn:microsoft.com/office/officeart/2009/3/layout/StepUpProcess"/>
    <dgm:cxn modelId="{D6CCCD41-02B5-47C0-B033-8134929DA89A}" type="presParOf" srcId="{36731A7D-D2D8-400E-978C-B6A4E39EEE3E}" destId="{883D9FB1-AF83-4F2D-BBD7-0EA2490C577F}" srcOrd="2" destOrd="0" presId="urn:microsoft.com/office/officeart/2009/3/layout/StepUpProcess"/>
    <dgm:cxn modelId="{188829DA-113B-49C8-88CA-3F9FB147A74D}" type="presParOf" srcId="{5ED4D688-C6A5-4E3B-A0FD-3D4617CA3374}" destId="{E4A634B7-CC22-44C8-8B6D-E95141DF1ADF}" srcOrd="1" destOrd="0" presId="urn:microsoft.com/office/officeart/2009/3/layout/StepUpProcess"/>
    <dgm:cxn modelId="{E56E1D9D-1D5B-415F-8A4D-96A28E67DB9A}" type="presParOf" srcId="{E4A634B7-CC22-44C8-8B6D-E95141DF1ADF}" destId="{79E68B35-1F15-4804-9F9C-028335201598}" srcOrd="0" destOrd="0" presId="urn:microsoft.com/office/officeart/2009/3/layout/StepUpProcess"/>
    <dgm:cxn modelId="{9806ACE0-8E01-43D4-805D-4BBE11A9066A}" type="presParOf" srcId="{5ED4D688-C6A5-4E3B-A0FD-3D4617CA3374}" destId="{C9140DCD-5AA0-4541-8380-2AF1A6F61F7A}" srcOrd="2" destOrd="0" presId="urn:microsoft.com/office/officeart/2009/3/layout/StepUpProcess"/>
    <dgm:cxn modelId="{E786EB25-C18C-4A45-ADB4-51647B03AEA1}" type="presParOf" srcId="{C9140DCD-5AA0-4541-8380-2AF1A6F61F7A}" destId="{E737C223-682E-4360-9B13-DCF3E5910DB0}" srcOrd="0" destOrd="0" presId="urn:microsoft.com/office/officeart/2009/3/layout/StepUpProcess"/>
    <dgm:cxn modelId="{36E0AAC5-F350-409D-B6CE-862313A79AE4}" type="presParOf" srcId="{C9140DCD-5AA0-4541-8380-2AF1A6F61F7A}" destId="{9698EA07-250E-41EA-9FAC-8E7F4EB2FBD6}" srcOrd="1" destOrd="0" presId="urn:microsoft.com/office/officeart/2009/3/layout/StepUpProcess"/>
    <dgm:cxn modelId="{52EB5608-BC8B-4C86-B42A-F5604899FA2C}" type="presParOf" srcId="{C9140DCD-5AA0-4541-8380-2AF1A6F61F7A}" destId="{46CBFC90-DF5A-4B9B-A737-6E9336AA9327}" srcOrd="2" destOrd="0" presId="urn:microsoft.com/office/officeart/2009/3/layout/StepUpProcess"/>
    <dgm:cxn modelId="{E258CDBC-A906-452F-8F81-0B6CDDD746E5}" type="presParOf" srcId="{5ED4D688-C6A5-4E3B-A0FD-3D4617CA3374}" destId="{D425D450-C5C7-46E0-ACE5-A98CB0DC07F1}" srcOrd="3" destOrd="0" presId="urn:microsoft.com/office/officeart/2009/3/layout/StepUpProcess"/>
    <dgm:cxn modelId="{90A3C94A-EA5D-42D2-A286-C63AB4F90D54}" type="presParOf" srcId="{D425D450-C5C7-46E0-ACE5-A98CB0DC07F1}" destId="{85A7464F-8554-4C2C-A533-F3375CA0CDFE}" srcOrd="0" destOrd="0" presId="urn:microsoft.com/office/officeart/2009/3/layout/StepUpProcess"/>
    <dgm:cxn modelId="{C2BF1DE1-F1EA-4E03-95F8-FF17AE3FF567}" type="presParOf" srcId="{5ED4D688-C6A5-4E3B-A0FD-3D4617CA3374}" destId="{F666D55A-A797-42BE-AA31-128F1360DF5B}" srcOrd="4" destOrd="0" presId="urn:microsoft.com/office/officeart/2009/3/layout/StepUpProcess"/>
    <dgm:cxn modelId="{E5923C01-DAB0-493B-978D-5147BFADDF74}" type="presParOf" srcId="{F666D55A-A797-42BE-AA31-128F1360DF5B}" destId="{86A36958-6C4F-4B66-9101-34B7A02F9B07}" srcOrd="0" destOrd="0" presId="urn:microsoft.com/office/officeart/2009/3/layout/StepUpProcess"/>
    <dgm:cxn modelId="{2CFA1EB4-A837-47F5-9CF9-712A276CD2A6}" type="presParOf" srcId="{F666D55A-A797-42BE-AA31-128F1360DF5B}" destId="{08E77429-553A-41E6-BCF3-8095B927B50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508433-93D4-4708-9894-438688F5D1E4}" type="doc">
      <dgm:prSet loTypeId="urn:microsoft.com/office/officeart/2005/8/layout/vList5" loCatId="list" qsTypeId="urn:microsoft.com/office/officeart/2005/8/quickstyle/3d1" qsCatId="3D" csTypeId="urn:microsoft.com/office/officeart/2005/8/colors/colorful2" csCatId="colorful" phldr="1"/>
      <dgm:spPr/>
    </dgm:pt>
    <dgm:pt modelId="{B2C22812-77F7-444B-B49E-14C66B71656C}">
      <dgm:prSet phldrT="[文字]" custT="1"/>
      <dgm:spPr/>
      <dgm:t>
        <a:bodyPr/>
        <a:lstStyle/>
        <a:p>
          <a:pPr>
            <a:lnSpc>
              <a:spcPts val="3600"/>
            </a:lnSpc>
            <a:spcAft>
              <a:spcPts val="0"/>
            </a:spcAft>
          </a:pPr>
          <a:r>
            <a:rPr lang="zh-TW" altLang="en-US" sz="2800" dirty="0" smtClean="0">
              <a:latin typeface="微軟正黑體" panose="020B0604030504040204" pitchFamily="34" charset="-120"/>
              <a:ea typeface="微軟正黑體" panose="020B0604030504040204" pitchFamily="34" charset="-120"/>
            </a:rPr>
            <a:t>評量系統</a:t>
          </a:r>
          <a:endParaRPr lang="zh-TW" altLang="en-US" sz="2800" dirty="0">
            <a:latin typeface="微軟正黑體" panose="020B0604030504040204" pitchFamily="34" charset="-120"/>
            <a:ea typeface="微軟正黑體" panose="020B0604030504040204" pitchFamily="34" charset="-120"/>
          </a:endParaRPr>
        </a:p>
      </dgm:t>
    </dgm:pt>
    <dgm:pt modelId="{C736049E-A962-4692-8CF8-9D29898FCB6D}" type="par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3F14C61-AA4E-4FED-B828-2A1D0E120EFE}" type="sib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E6C8E97-2151-4204-B120-17E6DA83EEA0}">
      <dgm:prSet phldrT="[文字]" custT="1"/>
      <dgm:spPr/>
      <dgm:t>
        <a:bodyPr/>
        <a:lstStyle/>
        <a:p>
          <a:pPr>
            <a:lnSpc>
              <a:spcPts val="3360"/>
            </a:lnSpc>
            <a:spcAft>
              <a:spcPts val="0"/>
            </a:spcAft>
          </a:pPr>
          <a:r>
            <a:rPr lang="zh-TW" altLang="en-US" sz="2800" dirty="0" smtClean="0">
              <a:latin typeface="微軟正黑體" panose="020B0604030504040204" pitchFamily="34" charset="-120"/>
              <a:ea typeface="微軟正黑體" panose="020B0604030504040204" pitchFamily="34" charset="-120"/>
            </a:rPr>
            <a:t>測驗結果</a:t>
          </a:r>
          <a:endParaRPr lang="en-US" altLang="zh-TW" sz="2800" dirty="0" smtClean="0">
            <a:latin typeface="微軟正黑體" panose="020B0604030504040204" pitchFamily="34" charset="-120"/>
            <a:ea typeface="微軟正黑體" panose="020B0604030504040204" pitchFamily="34" charset="-120"/>
          </a:endParaRPr>
        </a:p>
        <a:p>
          <a:pPr>
            <a:lnSpc>
              <a:spcPts val="3360"/>
            </a:lnSpc>
            <a:spcAft>
              <a:spcPts val="0"/>
            </a:spcAft>
          </a:pPr>
          <a:r>
            <a:rPr lang="zh-TW" altLang="en-US" sz="2800" dirty="0" smtClean="0">
              <a:latin typeface="微軟正黑體" panose="020B0604030504040204" pitchFamily="34" charset="-120"/>
              <a:ea typeface="微軟正黑體" panose="020B0604030504040204" pitchFamily="34" charset="-120"/>
            </a:rPr>
            <a:t>報告</a:t>
          </a:r>
          <a:endParaRPr lang="zh-TW" altLang="en-US" sz="2800" dirty="0">
            <a:latin typeface="微軟正黑體" panose="020B0604030504040204" pitchFamily="34" charset="-120"/>
            <a:ea typeface="微軟正黑體" panose="020B0604030504040204" pitchFamily="34" charset="-120"/>
          </a:endParaRPr>
        </a:p>
      </dgm:t>
    </dgm:pt>
    <dgm:pt modelId="{D6DF5E72-6AAC-4AC6-BFF3-C4B625A36C27}" type="par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91AA919-0CA3-4743-A87B-4F9A44B13AC3}" type="sib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BAA444A-B045-4A6C-A5A5-9BCEE8E99495}">
      <dgm:prSet custT="1"/>
      <dgm:spPr/>
      <dgm:t>
        <a:bodyPr/>
        <a:lstStyle/>
        <a:p>
          <a:pPr>
            <a:lnSpc>
              <a:spcPts val="3600"/>
            </a:lnSpc>
            <a:spcAft>
              <a:spcPts val="0"/>
            </a:spcAft>
          </a:pPr>
          <a:r>
            <a:rPr lang="zh-TW" altLang="en-US" sz="2800" dirty="0" smtClean="0">
              <a:latin typeface="微軟正黑體" panose="020B0604030504040204" pitchFamily="34" charset="-120"/>
              <a:ea typeface="微軟正黑體" panose="020B0604030504040204" pitchFamily="34" charset="-120"/>
            </a:rPr>
            <a:t>測驗試題</a:t>
          </a:r>
          <a:endParaRPr lang="zh-TW" altLang="en-US" sz="2800" dirty="0">
            <a:latin typeface="微軟正黑體" panose="020B0604030504040204" pitchFamily="34" charset="-120"/>
            <a:ea typeface="微軟正黑體" panose="020B0604030504040204" pitchFamily="34" charset="-120"/>
          </a:endParaRPr>
        </a:p>
      </dgm:t>
    </dgm:pt>
    <dgm:pt modelId="{9E37EB8A-838F-44A2-BE73-157F4CB1EE7B}" type="par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539A6B8-4739-4A6A-95A0-C1935E23C229}" type="sib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D9537FA-0883-4201-B57A-7828350DF7BE}">
      <dgm:prSet custT="1"/>
      <dgm:spPr/>
      <dgm:t>
        <a:bodyPr/>
        <a:lstStyle/>
        <a:p>
          <a:r>
            <a:rPr lang="zh-TW" altLang="en-US" sz="2800" dirty="0" smtClean="0">
              <a:latin typeface="微軟正黑體" panose="020B0604030504040204" pitchFamily="34" charset="-120"/>
              <a:ea typeface="微軟正黑體" panose="020B0604030504040204" pitchFamily="34" charset="-120"/>
            </a:rPr>
            <a:t>強化系統功能</a:t>
          </a:r>
          <a:endParaRPr lang="zh-TW" altLang="en-US" sz="2800" dirty="0">
            <a:latin typeface="微軟正黑體" panose="020B0604030504040204" pitchFamily="34" charset="-120"/>
            <a:ea typeface="微軟正黑體" panose="020B0604030504040204" pitchFamily="34" charset="-120"/>
          </a:endParaRPr>
        </a:p>
      </dgm:t>
    </dgm:pt>
    <dgm:pt modelId="{64F968EF-5373-4D22-BAAB-9289AD61981B}" type="par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80E45D21-3427-4D23-8D73-1D1548782FE9}" type="sib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834D5E2-2C50-4BA0-852F-E169AD503BB8}">
      <dgm:prSet custT="1"/>
      <dgm:spPr/>
      <dgm:t>
        <a:bodyPr/>
        <a:lstStyle/>
        <a:p>
          <a:r>
            <a:rPr lang="zh-TW" altLang="en-US" sz="2800" dirty="0" smtClean="0">
              <a:latin typeface="微軟正黑體" panose="020B0604030504040204" pitchFamily="34" charset="-120"/>
              <a:ea typeface="微軟正黑體" panose="020B0604030504040204" pitchFamily="34" charset="-120"/>
            </a:rPr>
            <a:t>依基本學習內容研發試題、提升試題品質</a:t>
          </a:r>
          <a:endParaRPr lang="zh-TW" altLang="en-US" sz="2800" dirty="0">
            <a:latin typeface="微軟正黑體" panose="020B0604030504040204" pitchFamily="34" charset="-120"/>
            <a:ea typeface="微軟正黑體" panose="020B0604030504040204" pitchFamily="34" charset="-120"/>
          </a:endParaRPr>
        </a:p>
      </dgm:t>
    </dgm:pt>
    <dgm:pt modelId="{1428B0D4-C43D-475D-84FF-0131E74D803F}" type="par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6DEB3AA-68DD-4430-BEA1-3A2F7FB7EC0F}" type="sib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B764E3E-691B-4F00-9758-E04DA3C00BC1}">
      <dgm:prSet custT="1"/>
      <dgm:spPr/>
      <dgm:t>
        <a:bodyPr/>
        <a:lstStyle/>
        <a:p>
          <a:pPr>
            <a:lnSpc>
              <a:spcPts val="3200"/>
            </a:lnSpc>
            <a:spcAft>
              <a:spcPts val="0"/>
            </a:spcAft>
          </a:pPr>
          <a:r>
            <a:rPr lang="zh-TW" altLang="en-US" sz="2800" dirty="0" smtClean="0">
              <a:latin typeface="微軟正黑體" panose="020B0604030504040204" pitchFamily="34" charset="-120"/>
              <a:ea typeface="微軟正黑體" panose="020B0604030504040204" pitchFamily="34" charset="-120"/>
            </a:rPr>
            <a:t>呼應學生學力現況，連結未通過評量指標、試題、回饋訊息及教材資源</a:t>
          </a:r>
          <a:endParaRPr lang="zh-TW" altLang="en-US" sz="2800" dirty="0">
            <a:latin typeface="微軟正黑體" panose="020B0604030504040204" pitchFamily="34" charset="-120"/>
            <a:ea typeface="微軟正黑體" panose="020B0604030504040204" pitchFamily="34" charset="-120"/>
          </a:endParaRPr>
        </a:p>
      </dgm:t>
    </dgm:pt>
    <dgm:pt modelId="{787BA8B6-B49F-4B9F-821A-D3577ACEF3D8}" type="par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BE1A317-B918-4D1A-9B09-5C3D6C7A8F92}" type="sib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640AB66-B264-44DC-B061-DE5D081F1719}">
      <dgm:prSet custT="1"/>
      <dgm:spPr/>
      <dgm:t>
        <a:bodyPr/>
        <a:lstStyle/>
        <a:p>
          <a:r>
            <a:rPr lang="zh-TW" altLang="en-US" sz="2800" dirty="0" smtClean="0">
              <a:latin typeface="微軟正黑體" panose="020B0604030504040204" pitchFamily="34" charset="-120"/>
              <a:ea typeface="微軟正黑體" panose="020B0604030504040204" pitchFamily="34" charset="-120"/>
            </a:rPr>
            <a:t>提升施測效能</a:t>
          </a:r>
          <a:endParaRPr lang="zh-TW" altLang="en-US" sz="2800" dirty="0">
            <a:latin typeface="微軟正黑體" panose="020B0604030504040204" pitchFamily="34" charset="-120"/>
            <a:ea typeface="微軟正黑體" panose="020B0604030504040204" pitchFamily="34" charset="-120"/>
          </a:endParaRPr>
        </a:p>
      </dgm:t>
    </dgm:pt>
    <dgm:pt modelId="{4993798C-0FCD-4D9F-BA89-C74D47A3BF51}" type="parTrans" cxnId="{7B9AFDB9-3B67-4EF5-A0BE-7BAF6067173A}">
      <dgm:prSet/>
      <dgm:spPr/>
      <dgm:t>
        <a:bodyPr/>
        <a:lstStyle/>
        <a:p>
          <a:endParaRPr lang="zh-TW" altLang="en-US"/>
        </a:p>
      </dgm:t>
    </dgm:pt>
    <dgm:pt modelId="{E618CC2D-8895-4012-B4A7-EE5733B50CDB}" type="sibTrans" cxnId="{7B9AFDB9-3B67-4EF5-A0BE-7BAF6067173A}">
      <dgm:prSet/>
      <dgm:spPr/>
      <dgm:t>
        <a:bodyPr/>
        <a:lstStyle/>
        <a:p>
          <a:endParaRPr lang="zh-TW" altLang="en-US"/>
        </a:p>
      </dgm:t>
    </dgm:pt>
    <dgm:pt modelId="{14131C94-CE8F-492F-B315-A93744649F50}" type="pres">
      <dgm:prSet presAssocID="{83508433-93D4-4708-9894-438688F5D1E4}" presName="Name0" presStyleCnt="0">
        <dgm:presLayoutVars>
          <dgm:dir/>
          <dgm:animLvl val="lvl"/>
          <dgm:resizeHandles val="exact"/>
        </dgm:presLayoutVars>
      </dgm:prSet>
      <dgm:spPr/>
    </dgm:pt>
    <dgm:pt modelId="{F9A0E123-3462-4992-BD75-B9F43D93275B}" type="pres">
      <dgm:prSet presAssocID="{B2C22812-77F7-444B-B49E-14C66B71656C}" presName="linNode" presStyleCnt="0"/>
      <dgm:spPr/>
    </dgm:pt>
    <dgm:pt modelId="{7D118D6E-BC35-4BB9-9A06-09B31BF47309}" type="pres">
      <dgm:prSet presAssocID="{B2C22812-77F7-444B-B49E-14C66B71656C}" presName="parentText" presStyleLbl="node1" presStyleIdx="0" presStyleCnt="3" custScaleX="74897" custScaleY="65269">
        <dgm:presLayoutVars>
          <dgm:chMax val="1"/>
          <dgm:bulletEnabled val="1"/>
        </dgm:presLayoutVars>
      </dgm:prSet>
      <dgm:spPr/>
      <dgm:t>
        <a:bodyPr/>
        <a:lstStyle/>
        <a:p>
          <a:endParaRPr lang="zh-TW" altLang="en-US"/>
        </a:p>
      </dgm:t>
    </dgm:pt>
    <dgm:pt modelId="{2A8E15FD-1181-48DF-926E-2FDF2608F1AB}" type="pres">
      <dgm:prSet presAssocID="{B2C22812-77F7-444B-B49E-14C66B71656C}" presName="descendantText" presStyleLbl="alignAccFollowNode1" presStyleIdx="0" presStyleCnt="3" custScaleX="99653" custScaleY="78045">
        <dgm:presLayoutVars>
          <dgm:bulletEnabled val="1"/>
        </dgm:presLayoutVars>
      </dgm:prSet>
      <dgm:spPr/>
      <dgm:t>
        <a:bodyPr/>
        <a:lstStyle/>
        <a:p>
          <a:endParaRPr lang="zh-TW" altLang="en-US"/>
        </a:p>
      </dgm:t>
    </dgm:pt>
    <dgm:pt modelId="{D1281A81-A47D-44F7-9698-9F30B117F876}" type="pres">
      <dgm:prSet presAssocID="{43F14C61-AA4E-4FED-B828-2A1D0E120EFE}" presName="sp" presStyleCnt="0"/>
      <dgm:spPr/>
    </dgm:pt>
    <dgm:pt modelId="{969C1C8A-C870-432C-BA15-D05E16A02C03}" type="pres">
      <dgm:prSet presAssocID="{CBAA444A-B045-4A6C-A5A5-9BCEE8E99495}" presName="linNode" presStyleCnt="0"/>
      <dgm:spPr/>
    </dgm:pt>
    <dgm:pt modelId="{411BCD95-908A-4330-A3EC-C4C5EA1A9437}" type="pres">
      <dgm:prSet presAssocID="{CBAA444A-B045-4A6C-A5A5-9BCEE8E99495}" presName="parentText" presStyleLbl="node1" presStyleIdx="1" presStyleCnt="3" custScaleX="74897" custScaleY="65269">
        <dgm:presLayoutVars>
          <dgm:chMax val="1"/>
          <dgm:bulletEnabled val="1"/>
        </dgm:presLayoutVars>
      </dgm:prSet>
      <dgm:spPr/>
      <dgm:t>
        <a:bodyPr/>
        <a:lstStyle/>
        <a:p>
          <a:endParaRPr lang="zh-TW" altLang="en-US"/>
        </a:p>
      </dgm:t>
    </dgm:pt>
    <dgm:pt modelId="{22841A15-0FF8-43BC-A3DD-82A447813352}" type="pres">
      <dgm:prSet presAssocID="{CBAA444A-B045-4A6C-A5A5-9BCEE8E99495}" presName="descendantText" presStyleLbl="alignAccFollowNode1" presStyleIdx="1" presStyleCnt="3" custScaleX="99653" custScaleY="78045">
        <dgm:presLayoutVars>
          <dgm:bulletEnabled val="1"/>
        </dgm:presLayoutVars>
      </dgm:prSet>
      <dgm:spPr/>
      <dgm:t>
        <a:bodyPr/>
        <a:lstStyle/>
        <a:p>
          <a:endParaRPr lang="zh-TW" altLang="en-US"/>
        </a:p>
      </dgm:t>
    </dgm:pt>
    <dgm:pt modelId="{E4BD9E2F-B917-483F-AD8C-592E5E4F5E30}" type="pres">
      <dgm:prSet presAssocID="{F539A6B8-4739-4A6A-95A0-C1935E23C229}" presName="sp" presStyleCnt="0"/>
      <dgm:spPr/>
    </dgm:pt>
    <dgm:pt modelId="{8159CD04-8F58-4689-A8FA-6AF6CE9790DE}" type="pres">
      <dgm:prSet presAssocID="{2E6C8E97-2151-4204-B120-17E6DA83EEA0}" presName="linNode" presStyleCnt="0"/>
      <dgm:spPr/>
    </dgm:pt>
    <dgm:pt modelId="{5253464C-5443-459C-AF86-06FB2D01FC23}" type="pres">
      <dgm:prSet presAssocID="{2E6C8E97-2151-4204-B120-17E6DA83EEA0}" presName="parentText" presStyleLbl="node1" presStyleIdx="2" presStyleCnt="3" custScaleX="74897" custScaleY="65269">
        <dgm:presLayoutVars>
          <dgm:chMax val="1"/>
          <dgm:bulletEnabled val="1"/>
        </dgm:presLayoutVars>
      </dgm:prSet>
      <dgm:spPr/>
      <dgm:t>
        <a:bodyPr/>
        <a:lstStyle/>
        <a:p>
          <a:endParaRPr lang="zh-TW" altLang="en-US"/>
        </a:p>
      </dgm:t>
    </dgm:pt>
    <dgm:pt modelId="{CE1253A0-588B-4E66-8D61-6106DA49BE7F}" type="pres">
      <dgm:prSet presAssocID="{2E6C8E97-2151-4204-B120-17E6DA83EEA0}" presName="descendantText" presStyleLbl="alignAccFollowNode1" presStyleIdx="2" presStyleCnt="3" custScaleX="99653" custScaleY="78045">
        <dgm:presLayoutVars>
          <dgm:bulletEnabled val="1"/>
        </dgm:presLayoutVars>
      </dgm:prSet>
      <dgm:spPr/>
      <dgm:t>
        <a:bodyPr/>
        <a:lstStyle/>
        <a:p>
          <a:endParaRPr lang="zh-TW" altLang="en-US"/>
        </a:p>
      </dgm:t>
    </dgm:pt>
  </dgm:ptLst>
  <dgm:cxnLst>
    <dgm:cxn modelId="{81BB7CBF-36B4-4161-AB62-4C0DDA5CBC0B}" type="presOf" srcId="{F640AB66-B264-44DC-B061-DE5D081F1719}" destId="{2A8E15FD-1181-48DF-926E-2FDF2608F1AB}" srcOrd="0" destOrd="1" presId="urn:microsoft.com/office/officeart/2005/8/layout/vList5"/>
    <dgm:cxn modelId="{E47B0BC6-712E-4917-9830-67DD8C075010}" srcId="{2E6C8E97-2151-4204-B120-17E6DA83EEA0}" destId="{9B764E3E-691B-4F00-9758-E04DA3C00BC1}" srcOrd="0" destOrd="0" parTransId="{787BA8B6-B49F-4B9F-821A-D3577ACEF3D8}" sibTransId="{6BE1A317-B918-4D1A-9B09-5C3D6C7A8F92}"/>
    <dgm:cxn modelId="{91014C1C-5A01-4951-A674-B5BB0A945B77}" srcId="{83508433-93D4-4708-9894-438688F5D1E4}" destId="{2E6C8E97-2151-4204-B120-17E6DA83EEA0}" srcOrd="2" destOrd="0" parTransId="{D6DF5E72-6AAC-4AC6-BFF3-C4B625A36C27}" sibTransId="{591AA919-0CA3-4743-A87B-4F9A44B13AC3}"/>
    <dgm:cxn modelId="{9E19719C-4784-4DB7-A66E-F88D7B09C10A}" type="presOf" srcId="{7D9537FA-0883-4201-B57A-7828350DF7BE}" destId="{2A8E15FD-1181-48DF-926E-2FDF2608F1AB}" srcOrd="0" destOrd="0" presId="urn:microsoft.com/office/officeart/2005/8/layout/vList5"/>
    <dgm:cxn modelId="{D3566D9F-D9A9-486D-A719-175DD4C0B456}" type="presOf" srcId="{2E6C8E97-2151-4204-B120-17E6DA83EEA0}" destId="{5253464C-5443-459C-AF86-06FB2D01FC23}" srcOrd="0" destOrd="0" presId="urn:microsoft.com/office/officeart/2005/8/layout/vList5"/>
    <dgm:cxn modelId="{28B7BEF2-F4B7-4C25-B51B-2A04FFCC6E62}" srcId="{B2C22812-77F7-444B-B49E-14C66B71656C}" destId="{7D9537FA-0883-4201-B57A-7828350DF7BE}" srcOrd="0" destOrd="0" parTransId="{64F968EF-5373-4D22-BAAB-9289AD61981B}" sibTransId="{80E45D21-3427-4D23-8D73-1D1548782FE9}"/>
    <dgm:cxn modelId="{1D53C8E9-D167-49A7-8161-6F0683572B96}" srcId="{CBAA444A-B045-4A6C-A5A5-9BCEE8E99495}" destId="{F834D5E2-2C50-4BA0-852F-E169AD503BB8}" srcOrd="0" destOrd="0" parTransId="{1428B0D4-C43D-475D-84FF-0131E74D803F}" sibTransId="{C6DEB3AA-68DD-4430-BEA1-3A2F7FB7EC0F}"/>
    <dgm:cxn modelId="{8E1738BC-9364-46BE-AA70-D9F429F6CC08}" type="presOf" srcId="{9B764E3E-691B-4F00-9758-E04DA3C00BC1}" destId="{CE1253A0-588B-4E66-8D61-6106DA49BE7F}" srcOrd="0" destOrd="0" presId="urn:microsoft.com/office/officeart/2005/8/layout/vList5"/>
    <dgm:cxn modelId="{A12AB4AD-0C2B-45C8-AD12-8C0AAE381123}" type="presOf" srcId="{B2C22812-77F7-444B-B49E-14C66B71656C}" destId="{7D118D6E-BC35-4BB9-9A06-09B31BF47309}" srcOrd="0" destOrd="0" presId="urn:microsoft.com/office/officeart/2005/8/layout/vList5"/>
    <dgm:cxn modelId="{E6C97486-A977-4871-A280-E4CAC080275C}" type="presOf" srcId="{F834D5E2-2C50-4BA0-852F-E169AD503BB8}" destId="{22841A15-0FF8-43BC-A3DD-82A447813352}" srcOrd="0" destOrd="0" presId="urn:microsoft.com/office/officeart/2005/8/layout/vList5"/>
    <dgm:cxn modelId="{C3225A80-BAE3-4009-A65A-09CE944A5A17}" type="presOf" srcId="{CBAA444A-B045-4A6C-A5A5-9BCEE8E99495}" destId="{411BCD95-908A-4330-A3EC-C4C5EA1A9437}" srcOrd="0" destOrd="0" presId="urn:microsoft.com/office/officeart/2005/8/layout/vList5"/>
    <dgm:cxn modelId="{EF831B95-3CD8-4757-AABF-6AFB675E1B93}" type="presOf" srcId="{83508433-93D4-4708-9894-438688F5D1E4}" destId="{14131C94-CE8F-492F-B315-A93744649F50}" srcOrd="0" destOrd="0" presId="urn:microsoft.com/office/officeart/2005/8/layout/vList5"/>
    <dgm:cxn modelId="{08D7E7B4-4758-4CD6-8A1E-5A0097832AB0}" srcId="{83508433-93D4-4708-9894-438688F5D1E4}" destId="{B2C22812-77F7-444B-B49E-14C66B71656C}" srcOrd="0" destOrd="0" parTransId="{C736049E-A962-4692-8CF8-9D29898FCB6D}" sibTransId="{43F14C61-AA4E-4FED-B828-2A1D0E120EFE}"/>
    <dgm:cxn modelId="{92F472A0-508C-4169-93AC-AE194E4A380C}" srcId="{83508433-93D4-4708-9894-438688F5D1E4}" destId="{CBAA444A-B045-4A6C-A5A5-9BCEE8E99495}" srcOrd="1" destOrd="0" parTransId="{9E37EB8A-838F-44A2-BE73-157F4CB1EE7B}" sibTransId="{F539A6B8-4739-4A6A-95A0-C1935E23C229}"/>
    <dgm:cxn modelId="{7B9AFDB9-3B67-4EF5-A0BE-7BAF6067173A}" srcId="{B2C22812-77F7-444B-B49E-14C66B71656C}" destId="{F640AB66-B264-44DC-B061-DE5D081F1719}" srcOrd="1" destOrd="0" parTransId="{4993798C-0FCD-4D9F-BA89-C74D47A3BF51}" sibTransId="{E618CC2D-8895-4012-B4A7-EE5733B50CDB}"/>
    <dgm:cxn modelId="{9A2B1677-2AE5-4ACF-8FAB-4C8A9D401B61}" type="presParOf" srcId="{14131C94-CE8F-492F-B315-A93744649F50}" destId="{F9A0E123-3462-4992-BD75-B9F43D93275B}" srcOrd="0" destOrd="0" presId="urn:microsoft.com/office/officeart/2005/8/layout/vList5"/>
    <dgm:cxn modelId="{FC916E29-849A-4414-A485-53A1C48D0129}" type="presParOf" srcId="{F9A0E123-3462-4992-BD75-B9F43D93275B}" destId="{7D118D6E-BC35-4BB9-9A06-09B31BF47309}" srcOrd="0" destOrd="0" presId="urn:microsoft.com/office/officeart/2005/8/layout/vList5"/>
    <dgm:cxn modelId="{A83B84DE-6B14-42F7-B044-03335298EEBC}" type="presParOf" srcId="{F9A0E123-3462-4992-BD75-B9F43D93275B}" destId="{2A8E15FD-1181-48DF-926E-2FDF2608F1AB}" srcOrd="1" destOrd="0" presId="urn:microsoft.com/office/officeart/2005/8/layout/vList5"/>
    <dgm:cxn modelId="{4CD604C9-B75D-40B3-B647-F539AE95263E}" type="presParOf" srcId="{14131C94-CE8F-492F-B315-A93744649F50}" destId="{D1281A81-A47D-44F7-9698-9F30B117F876}" srcOrd="1" destOrd="0" presId="urn:microsoft.com/office/officeart/2005/8/layout/vList5"/>
    <dgm:cxn modelId="{3A242F3A-1C38-4496-B801-C5A9E0C06ABD}" type="presParOf" srcId="{14131C94-CE8F-492F-B315-A93744649F50}" destId="{969C1C8A-C870-432C-BA15-D05E16A02C03}" srcOrd="2" destOrd="0" presId="urn:microsoft.com/office/officeart/2005/8/layout/vList5"/>
    <dgm:cxn modelId="{2ED3B923-1758-4216-ABB7-30AD858FC3EF}" type="presParOf" srcId="{969C1C8A-C870-432C-BA15-D05E16A02C03}" destId="{411BCD95-908A-4330-A3EC-C4C5EA1A9437}" srcOrd="0" destOrd="0" presId="urn:microsoft.com/office/officeart/2005/8/layout/vList5"/>
    <dgm:cxn modelId="{D47D72A0-0381-4FF3-84D5-609AC9817AF6}" type="presParOf" srcId="{969C1C8A-C870-432C-BA15-D05E16A02C03}" destId="{22841A15-0FF8-43BC-A3DD-82A447813352}" srcOrd="1" destOrd="0" presId="urn:microsoft.com/office/officeart/2005/8/layout/vList5"/>
    <dgm:cxn modelId="{03900EBC-1750-4C89-A6FC-EC3F7F2ABFA7}" type="presParOf" srcId="{14131C94-CE8F-492F-B315-A93744649F50}" destId="{E4BD9E2F-B917-483F-AD8C-592E5E4F5E30}" srcOrd="3" destOrd="0" presId="urn:microsoft.com/office/officeart/2005/8/layout/vList5"/>
    <dgm:cxn modelId="{6AA02DA5-40C3-47C6-80D0-FD82513D76ED}" type="presParOf" srcId="{14131C94-CE8F-492F-B315-A93744649F50}" destId="{8159CD04-8F58-4689-A8FA-6AF6CE9790DE}" srcOrd="4" destOrd="0" presId="urn:microsoft.com/office/officeart/2005/8/layout/vList5"/>
    <dgm:cxn modelId="{FD952E84-4B67-41F9-B9FD-CC1DC47ED940}" type="presParOf" srcId="{8159CD04-8F58-4689-A8FA-6AF6CE9790DE}" destId="{5253464C-5443-459C-AF86-06FB2D01FC23}" srcOrd="0" destOrd="0" presId="urn:microsoft.com/office/officeart/2005/8/layout/vList5"/>
    <dgm:cxn modelId="{D418FB43-8B56-4B3B-A3C4-6F5D1B920B5E}" type="presParOf" srcId="{8159CD04-8F58-4689-A8FA-6AF6CE9790DE}" destId="{CE1253A0-588B-4E66-8D61-6106DA49BE7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3508433-93D4-4708-9894-438688F5D1E4}" type="doc">
      <dgm:prSet loTypeId="urn:microsoft.com/office/officeart/2005/8/layout/vList5" loCatId="list" qsTypeId="urn:microsoft.com/office/officeart/2005/8/quickstyle/3d1" qsCatId="3D" csTypeId="urn:microsoft.com/office/officeart/2005/8/colors/colorful2" csCatId="colorful" phldr="1"/>
      <dgm:spPr/>
    </dgm:pt>
    <dgm:pt modelId="{B2C22812-77F7-444B-B49E-14C66B71656C}">
      <dgm:prSet phldrT="[文字]" custT="1"/>
      <dgm:spPr/>
      <dgm:t>
        <a:bodyPr/>
        <a:lstStyle/>
        <a:p>
          <a:pPr>
            <a:lnSpc>
              <a:spcPts val="3600"/>
            </a:lnSpc>
            <a:spcAft>
              <a:spcPts val="0"/>
            </a:spcAft>
          </a:pPr>
          <a:r>
            <a:rPr lang="zh-TW" altLang="en-US" sz="2800" dirty="0" smtClean="0">
              <a:latin typeface="微軟正黑體" panose="020B0604030504040204" pitchFamily="34" charset="-120"/>
              <a:ea typeface="微軟正黑體" panose="020B0604030504040204" pitchFamily="34" charset="-120"/>
            </a:rPr>
            <a:t>基本學習</a:t>
          </a:r>
          <a:r>
            <a:rPr lang="en-US" altLang="zh-TW" sz="2800" dirty="0" smtClean="0">
              <a:latin typeface="微軟正黑體" panose="020B0604030504040204" pitchFamily="34" charset="-120"/>
              <a:ea typeface="微軟正黑體" panose="020B0604030504040204" pitchFamily="34" charset="-120"/>
            </a:rPr>
            <a:t/>
          </a:r>
          <a:br>
            <a:rPr lang="en-US" altLang="zh-TW" sz="2800" dirty="0" smtClean="0">
              <a:latin typeface="微軟正黑體" panose="020B0604030504040204" pitchFamily="34" charset="-120"/>
              <a:ea typeface="微軟正黑體" panose="020B0604030504040204" pitchFamily="34" charset="-120"/>
            </a:rPr>
          </a:br>
          <a:r>
            <a:rPr lang="zh-TW" altLang="en-US" sz="2800" dirty="0" smtClean="0">
              <a:latin typeface="微軟正黑體" panose="020B0604030504040204" pitchFamily="34" charset="-120"/>
              <a:ea typeface="微軟正黑體" panose="020B0604030504040204" pitchFamily="34" charset="-120"/>
            </a:rPr>
            <a:t>內容</a:t>
          </a:r>
          <a:endParaRPr lang="zh-TW" altLang="en-US" sz="2800" dirty="0">
            <a:latin typeface="微軟正黑體" panose="020B0604030504040204" pitchFamily="34" charset="-120"/>
            <a:ea typeface="微軟正黑體" panose="020B0604030504040204" pitchFamily="34" charset="-120"/>
          </a:endParaRPr>
        </a:p>
      </dgm:t>
    </dgm:pt>
    <dgm:pt modelId="{C736049E-A962-4692-8CF8-9D29898FCB6D}" type="par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3F14C61-AA4E-4FED-B828-2A1D0E120EFE}" type="sib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E6C8E97-2151-4204-B120-17E6DA83EEA0}">
      <dgm:prSet phldrT="[文字]" custT="1"/>
      <dgm:spPr/>
      <dgm:t>
        <a:bodyPr/>
        <a:lstStyle/>
        <a:p>
          <a:pPr>
            <a:lnSpc>
              <a:spcPts val="3360"/>
            </a:lnSpc>
            <a:spcAft>
              <a:spcPts val="0"/>
            </a:spcAft>
          </a:pPr>
          <a:r>
            <a:rPr lang="zh-TW" altLang="en-US" sz="2800" dirty="0" smtClean="0">
              <a:latin typeface="微軟正黑體" panose="020B0604030504040204" pitchFamily="34" charset="-120"/>
              <a:ea typeface="微軟正黑體" panose="020B0604030504040204" pitchFamily="34" charset="-120"/>
            </a:rPr>
            <a:t>數位學習</a:t>
          </a:r>
          <a:r>
            <a:rPr lang="en-US" altLang="zh-TW" sz="2800" dirty="0" smtClean="0">
              <a:latin typeface="微軟正黑體" panose="020B0604030504040204" pitchFamily="34" charset="-120"/>
              <a:ea typeface="微軟正黑體" panose="020B0604030504040204" pitchFamily="34" charset="-120"/>
            </a:rPr>
            <a:t/>
          </a:r>
          <a:br>
            <a:rPr lang="en-US" altLang="zh-TW" sz="2800" dirty="0" smtClean="0">
              <a:latin typeface="微軟正黑體" panose="020B0604030504040204" pitchFamily="34" charset="-120"/>
              <a:ea typeface="微軟正黑體" panose="020B0604030504040204" pitchFamily="34" charset="-120"/>
            </a:rPr>
          </a:br>
          <a:r>
            <a:rPr lang="zh-TW" altLang="en-US" sz="2800" dirty="0" smtClean="0">
              <a:latin typeface="微軟正黑體" panose="020B0604030504040204" pitchFamily="34" charset="-120"/>
              <a:ea typeface="微軟正黑體" panose="020B0604030504040204" pitchFamily="34" charset="-120"/>
            </a:rPr>
            <a:t>資源</a:t>
          </a:r>
          <a:endParaRPr lang="zh-TW" altLang="en-US" sz="2800" dirty="0">
            <a:latin typeface="微軟正黑體" panose="020B0604030504040204" pitchFamily="34" charset="-120"/>
            <a:ea typeface="微軟正黑體" panose="020B0604030504040204" pitchFamily="34" charset="-120"/>
          </a:endParaRPr>
        </a:p>
      </dgm:t>
    </dgm:pt>
    <dgm:pt modelId="{D6DF5E72-6AAC-4AC6-BFF3-C4B625A36C27}" type="par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91AA919-0CA3-4743-A87B-4F9A44B13AC3}" type="sib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BAA444A-B045-4A6C-A5A5-9BCEE8E99495}">
      <dgm:prSet custT="1"/>
      <dgm:spPr/>
      <dgm:t>
        <a:bodyPr/>
        <a:lstStyle/>
        <a:p>
          <a:pPr>
            <a:lnSpc>
              <a:spcPts val="3600"/>
            </a:lnSpc>
            <a:spcAft>
              <a:spcPts val="0"/>
            </a:spcAft>
          </a:pPr>
          <a:r>
            <a:rPr lang="zh-TW" altLang="en-US" sz="2800" dirty="0" smtClean="0">
              <a:latin typeface="微軟正黑體" panose="020B0604030504040204" pitchFamily="34" charset="-120"/>
              <a:ea typeface="微軟正黑體" panose="020B0604030504040204" pitchFamily="34" charset="-120"/>
            </a:rPr>
            <a:t>學習扶助</a:t>
          </a:r>
          <a:r>
            <a:rPr lang="en-US" altLang="zh-TW" sz="2800" dirty="0" smtClean="0">
              <a:latin typeface="微軟正黑體" panose="020B0604030504040204" pitchFamily="34" charset="-120"/>
              <a:ea typeface="微軟正黑體" panose="020B0604030504040204" pitchFamily="34" charset="-120"/>
            </a:rPr>
            <a:t/>
          </a:r>
          <a:br>
            <a:rPr lang="en-US" altLang="zh-TW" sz="2800" dirty="0" smtClean="0">
              <a:latin typeface="微軟正黑體" panose="020B0604030504040204" pitchFamily="34" charset="-120"/>
              <a:ea typeface="微軟正黑體" panose="020B0604030504040204" pitchFamily="34" charset="-120"/>
            </a:rPr>
          </a:br>
          <a:r>
            <a:rPr lang="zh-TW" altLang="en-US" sz="2800" dirty="0" smtClean="0">
              <a:latin typeface="微軟正黑體" panose="020B0604030504040204" pitchFamily="34" charset="-120"/>
              <a:ea typeface="微軟正黑體" panose="020B0604030504040204" pitchFamily="34" charset="-120"/>
            </a:rPr>
            <a:t>資源平台</a:t>
          </a:r>
          <a:endParaRPr lang="zh-TW" altLang="en-US" sz="2800" dirty="0">
            <a:latin typeface="微軟正黑體" panose="020B0604030504040204" pitchFamily="34" charset="-120"/>
            <a:ea typeface="微軟正黑體" panose="020B0604030504040204" pitchFamily="34" charset="-120"/>
          </a:endParaRPr>
        </a:p>
      </dgm:t>
    </dgm:pt>
    <dgm:pt modelId="{9E37EB8A-838F-44A2-BE73-157F4CB1EE7B}" type="par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539A6B8-4739-4A6A-95A0-C1935E23C229}" type="sib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D9537FA-0883-4201-B57A-7828350DF7BE}">
      <dgm:prSet custT="1"/>
      <dgm:spPr/>
      <dgm:t>
        <a:bodyPr/>
        <a:lstStyle/>
        <a:p>
          <a:r>
            <a:rPr lang="zh-TW" altLang="en-US" sz="2800" dirty="0" smtClean="0">
              <a:latin typeface="微軟正黑體" panose="020B0604030504040204" pitchFamily="34" charset="-120"/>
              <a:ea typeface="微軟正黑體" panose="020B0604030504040204" pitchFamily="34" charset="-120"/>
            </a:rPr>
            <a:t>修訂基本學習內容</a:t>
          </a:r>
          <a:endParaRPr lang="zh-TW" altLang="en-US" sz="2800" dirty="0">
            <a:latin typeface="微軟正黑體" panose="020B0604030504040204" pitchFamily="34" charset="-120"/>
            <a:ea typeface="微軟正黑體" panose="020B0604030504040204" pitchFamily="34" charset="-120"/>
          </a:endParaRPr>
        </a:p>
      </dgm:t>
    </dgm:pt>
    <dgm:pt modelId="{64F968EF-5373-4D22-BAAB-9289AD61981B}" type="par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80E45D21-3427-4D23-8D73-1D1548782FE9}" type="sib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834D5E2-2C50-4BA0-852F-E169AD503BB8}">
      <dgm:prSet custT="1"/>
      <dgm:spPr/>
      <dgm:t>
        <a:bodyPr/>
        <a:lstStyle/>
        <a:p>
          <a:r>
            <a:rPr lang="zh-TW" altLang="en-US" sz="2800" dirty="0" smtClean="0">
              <a:latin typeface="微軟正黑體" panose="020B0604030504040204" pitchFamily="34" charset="-120"/>
              <a:ea typeface="微軟正黑體" panose="020B0604030504040204" pitchFamily="34" charset="-120"/>
            </a:rPr>
            <a:t>整合公私部門連結及合作提供教學及學習資源</a:t>
          </a:r>
          <a:endParaRPr lang="zh-TW" altLang="en-US" sz="2800" dirty="0">
            <a:latin typeface="微軟正黑體" panose="020B0604030504040204" pitchFamily="34" charset="-120"/>
            <a:ea typeface="微軟正黑體" panose="020B0604030504040204" pitchFamily="34" charset="-120"/>
          </a:endParaRPr>
        </a:p>
      </dgm:t>
    </dgm:pt>
    <dgm:pt modelId="{1428B0D4-C43D-475D-84FF-0131E74D803F}" type="par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6DEB3AA-68DD-4430-BEA1-3A2F7FB7EC0F}" type="sib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B764E3E-691B-4F00-9758-E04DA3C00BC1}">
      <dgm:prSet custT="1"/>
      <dgm:spPr/>
      <dgm:t>
        <a:bodyPr/>
        <a:lstStyle/>
        <a:p>
          <a:pPr>
            <a:lnSpc>
              <a:spcPts val="3200"/>
            </a:lnSpc>
            <a:spcAft>
              <a:spcPts val="0"/>
            </a:spcAft>
          </a:pPr>
          <a:r>
            <a:rPr lang="zh-TW" altLang="en-US" sz="2800" dirty="0" smtClean="0">
              <a:latin typeface="微軟正黑體" panose="020B0604030504040204" pitchFamily="34" charset="-120"/>
              <a:ea typeface="微軟正黑體" panose="020B0604030504040204" pitchFamily="34" charset="-120"/>
            </a:rPr>
            <a:t>鼓勵運用因材網、</a:t>
          </a:r>
          <a:r>
            <a:rPr lang="en-US" altLang="zh-TW" sz="2800" dirty="0" smtClean="0">
              <a:latin typeface="微軟正黑體" panose="020B0604030504040204" pitchFamily="34" charset="-120"/>
              <a:ea typeface="微軟正黑體" panose="020B0604030504040204" pitchFamily="34" charset="-120"/>
            </a:rPr>
            <a:t>Cool English</a:t>
          </a:r>
          <a:r>
            <a:rPr lang="zh-TW" altLang="en-US" sz="2800" dirty="0" smtClean="0">
              <a:latin typeface="微軟正黑體" panose="020B0604030504040204" pitchFamily="34" charset="-120"/>
              <a:ea typeface="微軟正黑體" panose="020B0604030504040204" pitchFamily="34" charset="-120"/>
            </a:rPr>
            <a:t>、</a:t>
          </a:r>
          <a:r>
            <a:rPr lang="en-US" altLang="zh-TW" sz="2800" dirty="0" err="1" smtClean="0">
              <a:latin typeface="微軟正黑體" panose="020B0604030504040204" pitchFamily="34" charset="-120"/>
              <a:ea typeface="微軟正黑體" panose="020B0604030504040204" pitchFamily="34" charset="-120"/>
            </a:rPr>
            <a:t>PaGamO</a:t>
          </a:r>
          <a:r>
            <a:rPr lang="zh-TW" altLang="en-US" sz="2800" dirty="0" smtClean="0">
              <a:latin typeface="微軟正黑體" panose="020B0604030504040204" pitchFamily="34" charset="-120"/>
              <a:ea typeface="微軟正黑體" panose="020B0604030504040204" pitchFamily="34" charset="-120"/>
            </a:rPr>
            <a:t>、均一教育平台等資源</a:t>
          </a:r>
          <a:endParaRPr lang="zh-TW" altLang="en-US" sz="2800" dirty="0">
            <a:latin typeface="微軟正黑體" panose="020B0604030504040204" pitchFamily="34" charset="-120"/>
            <a:ea typeface="微軟正黑體" panose="020B0604030504040204" pitchFamily="34" charset="-120"/>
          </a:endParaRPr>
        </a:p>
      </dgm:t>
    </dgm:pt>
    <dgm:pt modelId="{787BA8B6-B49F-4B9F-821A-D3577ACEF3D8}" type="par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BE1A317-B918-4D1A-9B09-5C3D6C7A8F92}" type="sib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640AB66-B264-44DC-B061-DE5D081F1719}">
      <dgm:prSet custT="1"/>
      <dgm:spPr/>
      <dgm:t>
        <a:bodyPr/>
        <a:lstStyle/>
        <a:p>
          <a:r>
            <a:rPr lang="zh-TW" altLang="en-US" sz="2800" dirty="0" smtClean="0">
              <a:latin typeface="微軟正黑體" panose="020B0604030504040204" pitchFamily="34" charset="-120"/>
              <a:ea typeface="微軟正黑體" panose="020B0604030504040204" pitchFamily="34" charset="-120"/>
            </a:rPr>
            <a:t>研發教材示例</a:t>
          </a:r>
          <a:endParaRPr lang="zh-TW" altLang="en-US" sz="2800" dirty="0">
            <a:latin typeface="微軟正黑體" panose="020B0604030504040204" pitchFamily="34" charset="-120"/>
            <a:ea typeface="微軟正黑體" panose="020B0604030504040204" pitchFamily="34" charset="-120"/>
          </a:endParaRPr>
        </a:p>
      </dgm:t>
    </dgm:pt>
    <dgm:pt modelId="{4993798C-0FCD-4D9F-BA89-C74D47A3BF51}" type="parTrans" cxnId="{7B9AFDB9-3B67-4EF5-A0BE-7BAF6067173A}">
      <dgm:prSet/>
      <dgm:spPr/>
      <dgm:t>
        <a:bodyPr/>
        <a:lstStyle/>
        <a:p>
          <a:endParaRPr lang="zh-TW" altLang="en-US"/>
        </a:p>
      </dgm:t>
    </dgm:pt>
    <dgm:pt modelId="{E618CC2D-8895-4012-B4A7-EE5733B50CDB}" type="sibTrans" cxnId="{7B9AFDB9-3B67-4EF5-A0BE-7BAF6067173A}">
      <dgm:prSet/>
      <dgm:spPr/>
      <dgm:t>
        <a:bodyPr/>
        <a:lstStyle/>
        <a:p>
          <a:endParaRPr lang="zh-TW" altLang="en-US"/>
        </a:p>
      </dgm:t>
    </dgm:pt>
    <dgm:pt modelId="{14131C94-CE8F-492F-B315-A93744649F50}" type="pres">
      <dgm:prSet presAssocID="{83508433-93D4-4708-9894-438688F5D1E4}" presName="Name0" presStyleCnt="0">
        <dgm:presLayoutVars>
          <dgm:dir/>
          <dgm:animLvl val="lvl"/>
          <dgm:resizeHandles val="exact"/>
        </dgm:presLayoutVars>
      </dgm:prSet>
      <dgm:spPr/>
    </dgm:pt>
    <dgm:pt modelId="{F9A0E123-3462-4992-BD75-B9F43D93275B}" type="pres">
      <dgm:prSet presAssocID="{B2C22812-77F7-444B-B49E-14C66B71656C}" presName="linNode" presStyleCnt="0"/>
      <dgm:spPr/>
    </dgm:pt>
    <dgm:pt modelId="{7D118D6E-BC35-4BB9-9A06-09B31BF47309}" type="pres">
      <dgm:prSet presAssocID="{B2C22812-77F7-444B-B49E-14C66B71656C}" presName="parentText" presStyleLbl="node1" presStyleIdx="0" presStyleCnt="3" custScaleX="74897" custScaleY="65269">
        <dgm:presLayoutVars>
          <dgm:chMax val="1"/>
          <dgm:bulletEnabled val="1"/>
        </dgm:presLayoutVars>
      </dgm:prSet>
      <dgm:spPr/>
      <dgm:t>
        <a:bodyPr/>
        <a:lstStyle/>
        <a:p>
          <a:endParaRPr lang="zh-TW" altLang="en-US"/>
        </a:p>
      </dgm:t>
    </dgm:pt>
    <dgm:pt modelId="{2A8E15FD-1181-48DF-926E-2FDF2608F1AB}" type="pres">
      <dgm:prSet presAssocID="{B2C22812-77F7-444B-B49E-14C66B71656C}" presName="descendantText" presStyleLbl="alignAccFollowNode1" presStyleIdx="0" presStyleCnt="3" custScaleX="99653" custScaleY="78045">
        <dgm:presLayoutVars>
          <dgm:bulletEnabled val="1"/>
        </dgm:presLayoutVars>
      </dgm:prSet>
      <dgm:spPr/>
      <dgm:t>
        <a:bodyPr/>
        <a:lstStyle/>
        <a:p>
          <a:endParaRPr lang="zh-TW" altLang="en-US"/>
        </a:p>
      </dgm:t>
    </dgm:pt>
    <dgm:pt modelId="{D1281A81-A47D-44F7-9698-9F30B117F876}" type="pres">
      <dgm:prSet presAssocID="{43F14C61-AA4E-4FED-B828-2A1D0E120EFE}" presName="sp" presStyleCnt="0"/>
      <dgm:spPr/>
    </dgm:pt>
    <dgm:pt modelId="{969C1C8A-C870-432C-BA15-D05E16A02C03}" type="pres">
      <dgm:prSet presAssocID="{CBAA444A-B045-4A6C-A5A5-9BCEE8E99495}" presName="linNode" presStyleCnt="0"/>
      <dgm:spPr/>
    </dgm:pt>
    <dgm:pt modelId="{411BCD95-908A-4330-A3EC-C4C5EA1A9437}" type="pres">
      <dgm:prSet presAssocID="{CBAA444A-B045-4A6C-A5A5-9BCEE8E99495}" presName="parentText" presStyleLbl="node1" presStyleIdx="1" presStyleCnt="3" custScaleX="74897" custScaleY="65269">
        <dgm:presLayoutVars>
          <dgm:chMax val="1"/>
          <dgm:bulletEnabled val="1"/>
        </dgm:presLayoutVars>
      </dgm:prSet>
      <dgm:spPr/>
      <dgm:t>
        <a:bodyPr/>
        <a:lstStyle/>
        <a:p>
          <a:endParaRPr lang="zh-TW" altLang="en-US"/>
        </a:p>
      </dgm:t>
    </dgm:pt>
    <dgm:pt modelId="{22841A15-0FF8-43BC-A3DD-82A447813352}" type="pres">
      <dgm:prSet presAssocID="{CBAA444A-B045-4A6C-A5A5-9BCEE8E99495}" presName="descendantText" presStyleLbl="alignAccFollowNode1" presStyleIdx="1" presStyleCnt="3" custScaleX="99653" custScaleY="78045">
        <dgm:presLayoutVars>
          <dgm:bulletEnabled val="1"/>
        </dgm:presLayoutVars>
      </dgm:prSet>
      <dgm:spPr/>
      <dgm:t>
        <a:bodyPr/>
        <a:lstStyle/>
        <a:p>
          <a:endParaRPr lang="zh-TW" altLang="en-US"/>
        </a:p>
      </dgm:t>
    </dgm:pt>
    <dgm:pt modelId="{E4BD9E2F-B917-483F-AD8C-592E5E4F5E30}" type="pres">
      <dgm:prSet presAssocID="{F539A6B8-4739-4A6A-95A0-C1935E23C229}" presName="sp" presStyleCnt="0"/>
      <dgm:spPr/>
    </dgm:pt>
    <dgm:pt modelId="{8159CD04-8F58-4689-A8FA-6AF6CE9790DE}" type="pres">
      <dgm:prSet presAssocID="{2E6C8E97-2151-4204-B120-17E6DA83EEA0}" presName="linNode" presStyleCnt="0"/>
      <dgm:spPr/>
    </dgm:pt>
    <dgm:pt modelId="{5253464C-5443-459C-AF86-06FB2D01FC23}" type="pres">
      <dgm:prSet presAssocID="{2E6C8E97-2151-4204-B120-17E6DA83EEA0}" presName="parentText" presStyleLbl="node1" presStyleIdx="2" presStyleCnt="3" custScaleX="74897" custScaleY="65269">
        <dgm:presLayoutVars>
          <dgm:chMax val="1"/>
          <dgm:bulletEnabled val="1"/>
        </dgm:presLayoutVars>
      </dgm:prSet>
      <dgm:spPr/>
      <dgm:t>
        <a:bodyPr/>
        <a:lstStyle/>
        <a:p>
          <a:endParaRPr lang="zh-TW" altLang="en-US"/>
        </a:p>
      </dgm:t>
    </dgm:pt>
    <dgm:pt modelId="{CE1253A0-588B-4E66-8D61-6106DA49BE7F}" type="pres">
      <dgm:prSet presAssocID="{2E6C8E97-2151-4204-B120-17E6DA83EEA0}" presName="descendantText" presStyleLbl="alignAccFollowNode1" presStyleIdx="2" presStyleCnt="3" custScaleX="99653" custScaleY="78045">
        <dgm:presLayoutVars>
          <dgm:bulletEnabled val="1"/>
        </dgm:presLayoutVars>
      </dgm:prSet>
      <dgm:spPr/>
      <dgm:t>
        <a:bodyPr/>
        <a:lstStyle/>
        <a:p>
          <a:endParaRPr lang="zh-TW" altLang="en-US"/>
        </a:p>
      </dgm:t>
    </dgm:pt>
  </dgm:ptLst>
  <dgm:cxnLst>
    <dgm:cxn modelId="{7FA94F9B-BC13-4CB6-A770-C754693F3C00}" type="presOf" srcId="{F640AB66-B264-44DC-B061-DE5D081F1719}" destId="{2A8E15FD-1181-48DF-926E-2FDF2608F1AB}" srcOrd="0" destOrd="1" presId="urn:microsoft.com/office/officeart/2005/8/layout/vList5"/>
    <dgm:cxn modelId="{E47B0BC6-712E-4917-9830-67DD8C075010}" srcId="{2E6C8E97-2151-4204-B120-17E6DA83EEA0}" destId="{9B764E3E-691B-4F00-9758-E04DA3C00BC1}" srcOrd="0" destOrd="0" parTransId="{787BA8B6-B49F-4B9F-821A-D3577ACEF3D8}" sibTransId="{6BE1A317-B918-4D1A-9B09-5C3D6C7A8F92}"/>
    <dgm:cxn modelId="{9C1026EC-1D05-4BF3-B84E-0B5ED0021E2A}" type="presOf" srcId="{83508433-93D4-4708-9894-438688F5D1E4}" destId="{14131C94-CE8F-492F-B315-A93744649F50}" srcOrd="0" destOrd="0" presId="urn:microsoft.com/office/officeart/2005/8/layout/vList5"/>
    <dgm:cxn modelId="{91014C1C-5A01-4951-A674-B5BB0A945B77}" srcId="{83508433-93D4-4708-9894-438688F5D1E4}" destId="{2E6C8E97-2151-4204-B120-17E6DA83EEA0}" srcOrd="2" destOrd="0" parTransId="{D6DF5E72-6AAC-4AC6-BFF3-C4B625A36C27}" sibTransId="{591AA919-0CA3-4743-A87B-4F9A44B13AC3}"/>
    <dgm:cxn modelId="{19A2F791-0B3E-4E5D-A986-CA14FD40F38A}" type="presOf" srcId="{9B764E3E-691B-4F00-9758-E04DA3C00BC1}" destId="{CE1253A0-588B-4E66-8D61-6106DA49BE7F}" srcOrd="0" destOrd="0" presId="urn:microsoft.com/office/officeart/2005/8/layout/vList5"/>
    <dgm:cxn modelId="{28B7BEF2-F4B7-4C25-B51B-2A04FFCC6E62}" srcId="{B2C22812-77F7-444B-B49E-14C66B71656C}" destId="{7D9537FA-0883-4201-B57A-7828350DF7BE}" srcOrd="0" destOrd="0" parTransId="{64F968EF-5373-4D22-BAAB-9289AD61981B}" sibTransId="{80E45D21-3427-4D23-8D73-1D1548782FE9}"/>
    <dgm:cxn modelId="{1D53C8E9-D167-49A7-8161-6F0683572B96}" srcId="{CBAA444A-B045-4A6C-A5A5-9BCEE8E99495}" destId="{F834D5E2-2C50-4BA0-852F-E169AD503BB8}" srcOrd="0" destOrd="0" parTransId="{1428B0D4-C43D-475D-84FF-0131E74D803F}" sibTransId="{C6DEB3AA-68DD-4430-BEA1-3A2F7FB7EC0F}"/>
    <dgm:cxn modelId="{E8ECAB9E-505B-413F-A997-611FD40F6100}" type="presOf" srcId="{B2C22812-77F7-444B-B49E-14C66B71656C}" destId="{7D118D6E-BC35-4BB9-9A06-09B31BF47309}" srcOrd="0" destOrd="0" presId="urn:microsoft.com/office/officeart/2005/8/layout/vList5"/>
    <dgm:cxn modelId="{9322531A-261B-43A4-8DD1-EB17C07928C1}" type="presOf" srcId="{F834D5E2-2C50-4BA0-852F-E169AD503BB8}" destId="{22841A15-0FF8-43BC-A3DD-82A447813352}" srcOrd="0" destOrd="0" presId="urn:microsoft.com/office/officeart/2005/8/layout/vList5"/>
    <dgm:cxn modelId="{9B722399-E28E-4746-9106-D8FFFBC94B96}" type="presOf" srcId="{2E6C8E97-2151-4204-B120-17E6DA83EEA0}" destId="{5253464C-5443-459C-AF86-06FB2D01FC23}" srcOrd="0" destOrd="0" presId="urn:microsoft.com/office/officeart/2005/8/layout/vList5"/>
    <dgm:cxn modelId="{BFD1AF01-C517-4F68-8839-FD1B1C91BB32}" type="presOf" srcId="{7D9537FA-0883-4201-B57A-7828350DF7BE}" destId="{2A8E15FD-1181-48DF-926E-2FDF2608F1AB}" srcOrd="0" destOrd="0" presId="urn:microsoft.com/office/officeart/2005/8/layout/vList5"/>
    <dgm:cxn modelId="{80567CC1-BF3A-4F69-841F-0AAA46CEDB98}" type="presOf" srcId="{CBAA444A-B045-4A6C-A5A5-9BCEE8E99495}" destId="{411BCD95-908A-4330-A3EC-C4C5EA1A9437}" srcOrd="0" destOrd="0" presId="urn:microsoft.com/office/officeart/2005/8/layout/vList5"/>
    <dgm:cxn modelId="{08D7E7B4-4758-4CD6-8A1E-5A0097832AB0}" srcId="{83508433-93D4-4708-9894-438688F5D1E4}" destId="{B2C22812-77F7-444B-B49E-14C66B71656C}" srcOrd="0" destOrd="0" parTransId="{C736049E-A962-4692-8CF8-9D29898FCB6D}" sibTransId="{43F14C61-AA4E-4FED-B828-2A1D0E120EFE}"/>
    <dgm:cxn modelId="{92F472A0-508C-4169-93AC-AE194E4A380C}" srcId="{83508433-93D4-4708-9894-438688F5D1E4}" destId="{CBAA444A-B045-4A6C-A5A5-9BCEE8E99495}" srcOrd="1" destOrd="0" parTransId="{9E37EB8A-838F-44A2-BE73-157F4CB1EE7B}" sibTransId="{F539A6B8-4739-4A6A-95A0-C1935E23C229}"/>
    <dgm:cxn modelId="{7B9AFDB9-3B67-4EF5-A0BE-7BAF6067173A}" srcId="{B2C22812-77F7-444B-B49E-14C66B71656C}" destId="{F640AB66-B264-44DC-B061-DE5D081F1719}" srcOrd="1" destOrd="0" parTransId="{4993798C-0FCD-4D9F-BA89-C74D47A3BF51}" sibTransId="{E618CC2D-8895-4012-B4A7-EE5733B50CDB}"/>
    <dgm:cxn modelId="{B9DE5F6E-419F-41F3-98F1-8C38DE993AE7}" type="presParOf" srcId="{14131C94-CE8F-492F-B315-A93744649F50}" destId="{F9A0E123-3462-4992-BD75-B9F43D93275B}" srcOrd="0" destOrd="0" presId="urn:microsoft.com/office/officeart/2005/8/layout/vList5"/>
    <dgm:cxn modelId="{B663EC41-8E38-4A86-9512-FC6BB30F3320}" type="presParOf" srcId="{F9A0E123-3462-4992-BD75-B9F43D93275B}" destId="{7D118D6E-BC35-4BB9-9A06-09B31BF47309}" srcOrd="0" destOrd="0" presId="urn:microsoft.com/office/officeart/2005/8/layout/vList5"/>
    <dgm:cxn modelId="{3BA2952F-0D78-4869-9827-169871CEF685}" type="presParOf" srcId="{F9A0E123-3462-4992-BD75-B9F43D93275B}" destId="{2A8E15FD-1181-48DF-926E-2FDF2608F1AB}" srcOrd="1" destOrd="0" presId="urn:microsoft.com/office/officeart/2005/8/layout/vList5"/>
    <dgm:cxn modelId="{C4A4AD9E-31F1-446F-8FBC-0168A1F3D766}" type="presParOf" srcId="{14131C94-CE8F-492F-B315-A93744649F50}" destId="{D1281A81-A47D-44F7-9698-9F30B117F876}" srcOrd="1" destOrd="0" presId="urn:microsoft.com/office/officeart/2005/8/layout/vList5"/>
    <dgm:cxn modelId="{F7942868-E91C-4825-88D1-7CA1FE86A1C4}" type="presParOf" srcId="{14131C94-CE8F-492F-B315-A93744649F50}" destId="{969C1C8A-C870-432C-BA15-D05E16A02C03}" srcOrd="2" destOrd="0" presId="urn:microsoft.com/office/officeart/2005/8/layout/vList5"/>
    <dgm:cxn modelId="{D63A11C0-74E8-48D7-823F-E63713B6F217}" type="presParOf" srcId="{969C1C8A-C870-432C-BA15-D05E16A02C03}" destId="{411BCD95-908A-4330-A3EC-C4C5EA1A9437}" srcOrd="0" destOrd="0" presId="urn:microsoft.com/office/officeart/2005/8/layout/vList5"/>
    <dgm:cxn modelId="{FF53A44E-5BFD-4200-BB7D-ED908DDA5A33}" type="presParOf" srcId="{969C1C8A-C870-432C-BA15-D05E16A02C03}" destId="{22841A15-0FF8-43BC-A3DD-82A447813352}" srcOrd="1" destOrd="0" presId="urn:microsoft.com/office/officeart/2005/8/layout/vList5"/>
    <dgm:cxn modelId="{99DB5179-899F-4627-868F-BDE14BB71D39}" type="presParOf" srcId="{14131C94-CE8F-492F-B315-A93744649F50}" destId="{E4BD9E2F-B917-483F-AD8C-592E5E4F5E30}" srcOrd="3" destOrd="0" presId="urn:microsoft.com/office/officeart/2005/8/layout/vList5"/>
    <dgm:cxn modelId="{E6CB039B-0473-4D08-A50A-DEF906FF15C6}" type="presParOf" srcId="{14131C94-CE8F-492F-B315-A93744649F50}" destId="{8159CD04-8F58-4689-A8FA-6AF6CE9790DE}" srcOrd="4" destOrd="0" presId="urn:microsoft.com/office/officeart/2005/8/layout/vList5"/>
    <dgm:cxn modelId="{0119C250-A129-4B3B-A6C2-CD1875F465E7}" type="presParOf" srcId="{8159CD04-8F58-4689-A8FA-6AF6CE9790DE}" destId="{5253464C-5443-459C-AF86-06FB2D01FC23}" srcOrd="0" destOrd="0" presId="urn:microsoft.com/office/officeart/2005/8/layout/vList5"/>
    <dgm:cxn modelId="{EDDF204A-7E73-449E-AE33-6153406B9AFC}" type="presParOf" srcId="{8159CD04-8F58-4689-A8FA-6AF6CE9790DE}" destId="{CE1253A0-588B-4E66-8D61-6106DA49BE7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508433-93D4-4708-9894-438688F5D1E4}" type="doc">
      <dgm:prSet loTypeId="urn:microsoft.com/office/officeart/2005/8/layout/vList5" loCatId="list" qsTypeId="urn:microsoft.com/office/officeart/2005/8/quickstyle/3d1" qsCatId="3D" csTypeId="urn:microsoft.com/office/officeart/2005/8/colors/colorful2" csCatId="colorful" phldr="1"/>
      <dgm:spPr/>
    </dgm:pt>
    <dgm:pt modelId="{B2C22812-77F7-444B-B49E-14C66B71656C}">
      <dgm:prSet phldrT="[文字]" custT="1"/>
      <dgm:spPr/>
      <dgm:t>
        <a:bodyPr/>
        <a:lstStyle/>
        <a:p>
          <a:pPr>
            <a:lnSpc>
              <a:spcPts val="3100"/>
            </a:lnSpc>
            <a:spcAft>
              <a:spcPts val="0"/>
            </a:spcAft>
          </a:pPr>
          <a:r>
            <a:rPr lang="zh-TW" altLang="en-US" sz="2600" b="1" dirty="0" smtClean="0">
              <a:latin typeface="微軟正黑體" panose="020B0604030504040204" pitchFamily="34" charset="-120"/>
              <a:ea typeface="微軟正黑體" panose="020B0604030504040204" pitchFamily="34" charset="-120"/>
            </a:rPr>
            <a:t>到校諮詢及</a:t>
          </a:r>
          <a:r>
            <a:rPr lang="en-US" altLang="zh-TW" sz="2600" b="1" dirty="0" smtClean="0">
              <a:latin typeface="微軟正黑體" panose="020B0604030504040204" pitchFamily="34" charset="-120"/>
              <a:ea typeface="微軟正黑體" panose="020B0604030504040204" pitchFamily="34" charset="-120"/>
            </a:rPr>
            <a:t/>
          </a:r>
          <a:br>
            <a:rPr lang="en-US" altLang="zh-TW" sz="2600" b="1" dirty="0" smtClean="0">
              <a:latin typeface="微軟正黑體" panose="020B0604030504040204" pitchFamily="34" charset="-120"/>
              <a:ea typeface="微軟正黑體" panose="020B0604030504040204" pitchFamily="34" charset="-120"/>
            </a:rPr>
          </a:br>
          <a:r>
            <a:rPr lang="zh-TW" altLang="en-US" sz="2600" b="1" dirty="0" smtClean="0">
              <a:latin typeface="微軟正黑體" panose="020B0604030504040204" pitchFamily="34" charset="-120"/>
              <a:ea typeface="微軟正黑體" panose="020B0604030504040204" pitchFamily="34" charset="-120"/>
            </a:rPr>
            <a:t>入班輔導</a:t>
          </a:r>
          <a:endParaRPr lang="zh-TW" altLang="en-US" sz="2600" b="1" dirty="0">
            <a:latin typeface="微軟正黑體" panose="020B0604030504040204" pitchFamily="34" charset="-120"/>
            <a:ea typeface="微軟正黑體" panose="020B0604030504040204" pitchFamily="34" charset="-120"/>
          </a:endParaRPr>
        </a:p>
      </dgm:t>
    </dgm:pt>
    <dgm:pt modelId="{C736049E-A962-4692-8CF8-9D29898FCB6D}" type="par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43F14C61-AA4E-4FED-B828-2A1D0E120EFE}" type="sibTrans" cxnId="{08D7E7B4-4758-4CD6-8A1E-5A0097832AB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E6C8E97-2151-4204-B120-17E6DA83EEA0}">
      <dgm:prSet phldrT="[文字]" custT="1"/>
      <dgm:spPr/>
      <dgm:t>
        <a:bodyPr/>
        <a:lstStyle/>
        <a:p>
          <a:pPr>
            <a:lnSpc>
              <a:spcPts val="3360"/>
            </a:lnSpc>
            <a:spcAft>
              <a:spcPts val="0"/>
            </a:spcAft>
          </a:pPr>
          <a:r>
            <a:rPr lang="zh-TW" altLang="en-US" sz="2600" b="1" dirty="0" smtClean="0">
              <a:latin typeface="微軟正黑體" panose="020B0604030504040204" pitchFamily="34" charset="-120"/>
              <a:ea typeface="微軟正黑體" panose="020B0604030504040204" pitchFamily="34" charset="-120"/>
            </a:rPr>
            <a:t>多元學習扶助</a:t>
          </a:r>
          <a:endParaRPr lang="zh-TW" altLang="en-US" sz="2600" b="1" dirty="0">
            <a:latin typeface="微軟正黑體" panose="020B0604030504040204" pitchFamily="34" charset="-120"/>
            <a:ea typeface="微軟正黑體" panose="020B0604030504040204" pitchFamily="34" charset="-120"/>
          </a:endParaRPr>
        </a:p>
      </dgm:t>
    </dgm:pt>
    <dgm:pt modelId="{D6DF5E72-6AAC-4AC6-BFF3-C4B625A36C27}" type="par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591AA919-0CA3-4743-A87B-4F9A44B13AC3}" type="sibTrans" cxnId="{91014C1C-5A01-4951-A674-B5BB0A945B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BAA444A-B045-4A6C-A5A5-9BCEE8E99495}">
      <dgm:prSet custT="1"/>
      <dgm:spPr/>
      <dgm:t>
        <a:bodyPr/>
        <a:lstStyle/>
        <a:p>
          <a:pPr>
            <a:lnSpc>
              <a:spcPts val="3100"/>
            </a:lnSpc>
            <a:spcAft>
              <a:spcPts val="0"/>
            </a:spcAft>
          </a:pPr>
          <a:r>
            <a:rPr lang="zh-TW" altLang="en-US" sz="2600" b="1" dirty="0" smtClean="0">
              <a:latin typeface="微軟正黑體" panose="020B0604030504040204" pitchFamily="34" charset="-120"/>
              <a:ea typeface="微軟正黑體" panose="020B0604030504040204" pitchFamily="34" charset="-120"/>
            </a:rPr>
            <a:t>學習扶助師資</a:t>
          </a:r>
          <a:r>
            <a:rPr lang="en-US" altLang="zh-TW" sz="2600" b="1" dirty="0" smtClean="0">
              <a:latin typeface="微軟正黑體" panose="020B0604030504040204" pitchFamily="34" charset="-120"/>
              <a:ea typeface="微軟正黑體" panose="020B0604030504040204" pitchFamily="34" charset="-120"/>
            </a:rPr>
            <a:t/>
          </a:r>
          <a:br>
            <a:rPr lang="en-US" altLang="zh-TW" sz="2600" b="1" dirty="0" smtClean="0">
              <a:latin typeface="微軟正黑體" panose="020B0604030504040204" pitchFamily="34" charset="-120"/>
              <a:ea typeface="微軟正黑體" panose="020B0604030504040204" pitchFamily="34" charset="-120"/>
            </a:rPr>
          </a:br>
          <a:r>
            <a:rPr lang="zh-TW" altLang="en-US" sz="2600" b="1" dirty="0" smtClean="0">
              <a:latin typeface="微軟正黑體" panose="020B0604030504040204" pitchFamily="34" charset="-120"/>
              <a:ea typeface="微軟正黑體" panose="020B0604030504040204" pitchFamily="34" charset="-120"/>
            </a:rPr>
            <a:t>研習課程修訂</a:t>
          </a:r>
          <a:endParaRPr lang="zh-TW" altLang="en-US" sz="2600" b="1" dirty="0">
            <a:latin typeface="微軟正黑體" panose="020B0604030504040204" pitchFamily="34" charset="-120"/>
            <a:ea typeface="微軟正黑體" panose="020B0604030504040204" pitchFamily="34" charset="-120"/>
          </a:endParaRPr>
        </a:p>
      </dgm:t>
    </dgm:pt>
    <dgm:pt modelId="{9E37EB8A-838F-44A2-BE73-157F4CB1EE7B}" type="par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539A6B8-4739-4A6A-95A0-C1935E23C229}" type="sibTrans" cxnId="{92F472A0-508C-4169-93AC-AE194E4A380C}">
      <dgm:prSet/>
      <dgm:spPr/>
      <dgm:t>
        <a:bodyPr/>
        <a:lstStyle/>
        <a:p>
          <a:endParaRPr lang="zh-TW" altLang="en-US">
            <a:latin typeface="微軟正黑體" panose="020B0604030504040204" pitchFamily="34" charset="-120"/>
            <a:ea typeface="微軟正黑體" panose="020B0604030504040204" pitchFamily="34" charset="-120"/>
          </a:endParaRPr>
        </a:p>
      </dgm:t>
    </dgm:pt>
    <dgm:pt modelId="{7D9537FA-0883-4201-B57A-7828350DF7BE}">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提供行政諮詢及教學輔導</a:t>
          </a:r>
          <a:endParaRPr lang="zh-TW" altLang="en-US" sz="2600" dirty="0">
            <a:latin typeface="微軟正黑體" panose="020B0604030504040204" pitchFamily="34" charset="-120"/>
            <a:ea typeface="微軟正黑體" panose="020B0604030504040204" pitchFamily="34" charset="-120"/>
          </a:endParaRPr>
        </a:p>
      </dgm:t>
    </dgm:pt>
    <dgm:pt modelId="{64F968EF-5373-4D22-BAAB-9289AD61981B}" type="par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80E45D21-3427-4D23-8D73-1D1548782FE9}" type="sibTrans" cxnId="{28B7BEF2-F4B7-4C25-B51B-2A04FFCC6E6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834D5E2-2C50-4BA0-852F-E169AD503BB8}">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強化測驗結果運用</a:t>
          </a:r>
          <a:endParaRPr lang="zh-TW" altLang="en-US" sz="2600" dirty="0">
            <a:latin typeface="微軟正黑體" panose="020B0604030504040204" pitchFamily="34" charset="-120"/>
            <a:ea typeface="微軟正黑體" panose="020B0604030504040204" pitchFamily="34" charset="-120"/>
          </a:endParaRPr>
        </a:p>
      </dgm:t>
    </dgm:pt>
    <dgm:pt modelId="{1428B0D4-C43D-475D-84FF-0131E74D803F}" type="par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C6DEB3AA-68DD-4430-BEA1-3A2F7FB7EC0F}" type="sibTrans" cxnId="{1D53C8E9-D167-49A7-8161-6F0683572B96}">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B764E3E-691B-4F00-9758-E04DA3C00BC1}">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課中、民間資源、數位資源、適性分組、學校自主規劃</a:t>
          </a:r>
          <a:endParaRPr lang="zh-TW" altLang="en-US" sz="2600" dirty="0">
            <a:latin typeface="微軟正黑體" panose="020B0604030504040204" pitchFamily="34" charset="-120"/>
            <a:ea typeface="微軟正黑體" panose="020B0604030504040204" pitchFamily="34" charset="-120"/>
          </a:endParaRPr>
        </a:p>
      </dgm:t>
    </dgm:pt>
    <dgm:pt modelId="{787BA8B6-B49F-4B9F-821A-D3577ACEF3D8}" type="par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6BE1A317-B918-4D1A-9B09-5C3D6C7A8F92}" type="sibTrans" cxnId="{E47B0BC6-712E-4917-9830-67DD8C075010}">
      <dgm:prSet/>
      <dgm:spPr/>
      <dgm:t>
        <a:bodyPr/>
        <a:lstStyle/>
        <a:p>
          <a:endParaRPr lang="zh-TW" altLang="en-US">
            <a:latin typeface="微軟正黑體" panose="020B0604030504040204" pitchFamily="34" charset="-120"/>
            <a:ea typeface="微軟正黑體" panose="020B0604030504040204" pitchFamily="34" charset="-120"/>
          </a:endParaRPr>
        </a:p>
      </dgm:t>
    </dgm:pt>
    <dgm:pt modelId="{F640AB66-B264-44DC-B061-DE5D081F1719}">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教育處安排</a:t>
          </a:r>
          <a:r>
            <a:rPr lang="en-US" altLang="zh-TW" sz="2600" dirty="0" smtClean="0">
              <a:latin typeface="微軟正黑體" panose="020B0604030504040204" pitchFamily="34" charset="-120"/>
              <a:ea typeface="微軟正黑體" panose="020B0604030504040204" pitchFamily="34" charset="-120"/>
            </a:rPr>
            <a:t>/</a:t>
          </a:r>
          <a:r>
            <a:rPr lang="zh-TW" altLang="en-US" sz="2600" dirty="0" smtClean="0">
              <a:latin typeface="微軟正黑體" panose="020B0604030504040204" pitchFamily="34" charset="-120"/>
              <a:ea typeface="微軟正黑體" panose="020B0604030504040204" pitchFamily="34" charset="-120"/>
            </a:rPr>
            <a:t>學校申請</a:t>
          </a:r>
          <a:endParaRPr lang="zh-TW" altLang="en-US" sz="2600" dirty="0">
            <a:latin typeface="微軟正黑體" panose="020B0604030504040204" pitchFamily="34" charset="-120"/>
            <a:ea typeface="微軟正黑體" panose="020B0604030504040204" pitchFamily="34" charset="-120"/>
          </a:endParaRPr>
        </a:p>
      </dgm:t>
    </dgm:pt>
    <dgm:pt modelId="{4993798C-0FCD-4D9F-BA89-C74D47A3BF51}" type="parTrans" cxnId="{7B9AFDB9-3B67-4EF5-A0BE-7BAF6067173A}">
      <dgm:prSet/>
      <dgm:spPr/>
      <dgm:t>
        <a:bodyPr/>
        <a:lstStyle/>
        <a:p>
          <a:endParaRPr lang="zh-TW" altLang="en-US"/>
        </a:p>
      </dgm:t>
    </dgm:pt>
    <dgm:pt modelId="{E618CC2D-8895-4012-B4A7-EE5733B50CDB}" type="sibTrans" cxnId="{7B9AFDB9-3B67-4EF5-A0BE-7BAF6067173A}">
      <dgm:prSet/>
      <dgm:spPr/>
      <dgm:t>
        <a:bodyPr/>
        <a:lstStyle/>
        <a:p>
          <a:endParaRPr lang="zh-TW" altLang="en-US"/>
        </a:p>
      </dgm:t>
    </dgm:pt>
    <dgm:pt modelId="{EA97DEA2-7F12-429D-ADB4-A7CA37FC793C}">
      <dgm:prSet custT="1"/>
      <dgm:spPr/>
      <dgm:t>
        <a:bodyPr/>
        <a:lstStyle/>
        <a:p>
          <a:r>
            <a:rPr lang="zh-TW" altLang="en-US" sz="2600" b="1" dirty="0" smtClean="0">
              <a:latin typeface="微軟正黑體" panose="020B0604030504040204" pitchFamily="34" charset="-120"/>
              <a:ea typeface="微軟正黑體" panose="020B0604030504040204" pitchFamily="34" charset="-120"/>
            </a:rPr>
            <a:t>及早即時扶助</a:t>
          </a:r>
          <a:endParaRPr lang="zh-TW" altLang="en-US" sz="2600" b="1" dirty="0">
            <a:latin typeface="微軟正黑體" panose="020B0604030504040204" pitchFamily="34" charset="-120"/>
            <a:ea typeface="微軟正黑體" panose="020B0604030504040204" pitchFamily="34" charset="-120"/>
          </a:endParaRPr>
        </a:p>
      </dgm:t>
    </dgm:pt>
    <dgm:pt modelId="{329F3F4D-2275-4462-98ED-2DEFEF64C514}" type="parTrans" cxnId="{3DD2C4C2-6A69-410B-99B4-280D46922ECB}">
      <dgm:prSet/>
      <dgm:spPr/>
      <dgm:t>
        <a:bodyPr/>
        <a:lstStyle/>
        <a:p>
          <a:endParaRPr lang="zh-TW" altLang="en-US"/>
        </a:p>
      </dgm:t>
    </dgm:pt>
    <dgm:pt modelId="{9E03004F-7B9D-41C7-B0EB-849ACE33133C}" type="sibTrans" cxnId="{3DD2C4C2-6A69-410B-99B4-280D46922ECB}">
      <dgm:prSet/>
      <dgm:spPr/>
      <dgm:t>
        <a:bodyPr/>
        <a:lstStyle/>
        <a:p>
          <a:endParaRPr lang="zh-TW" altLang="en-US"/>
        </a:p>
      </dgm:t>
    </dgm:pt>
    <dgm:pt modelId="{5B79EC77-FF46-4A5C-8D78-E9E226420F71}">
      <dgm:prSet custT="1"/>
      <dgm:spPr/>
      <dgm:t>
        <a:bodyPr/>
        <a:lstStyle/>
        <a:p>
          <a:r>
            <a:rPr lang="zh-TW" altLang="en-US" sz="2600" b="1" dirty="0" smtClean="0">
              <a:latin typeface="微軟正黑體" panose="020B0604030504040204" pitchFamily="34" charset="-120"/>
              <a:ea typeface="微軟正黑體" panose="020B0604030504040204" pitchFamily="34" charset="-120"/>
            </a:rPr>
            <a:t>依學力現況扶助</a:t>
          </a:r>
          <a:endParaRPr lang="zh-TW" altLang="en-US" sz="2600" b="1" dirty="0">
            <a:latin typeface="微軟正黑體" panose="020B0604030504040204" pitchFamily="34" charset="-120"/>
            <a:ea typeface="微軟正黑體" panose="020B0604030504040204" pitchFamily="34" charset="-120"/>
          </a:endParaRPr>
        </a:p>
      </dgm:t>
    </dgm:pt>
    <dgm:pt modelId="{1D53CB0E-6EB4-446C-AE6E-193D90C84E94}" type="parTrans" cxnId="{ADA57C2A-65CB-4524-B26B-E59FCF22E307}">
      <dgm:prSet/>
      <dgm:spPr/>
      <dgm:t>
        <a:bodyPr/>
        <a:lstStyle/>
        <a:p>
          <a:endParaRPr lang="zh-TW" altLang="en-US"/>
        </a:p>
      </dgm:t>
    </dgm:pt>
    <dgm:pt modelId="{1806C51B-6E25-4176-8E41-FC44F6CF0142}" type="sibTrans" cxnId="{ADA57C2A-65CB-4524-B26B-E59FCF22E307}">
      <dgm:prSet/>
      <dgm:spPr/>
      <dgm:t>
        <a:bodyPr/>
        <a:lstStyle/>
        <a:p>
          <a:endParaRPr lang="zh-TW" altLang="en-US"/>
        </a:p>
      </dgm:t>
    </dgm:pt>
    <dgm:pt modelId="{0EAD454D-F31D-4437-91BC-B7C280697F89}">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鼓勵暑假開班、小一新生參考第一次評量成績入班</a:t>
          </a:r>
          <a:endParaRPr lang="zh-TW" altLang="en-US" sz="2600" dirty="0">
            <a:latin typeface="微軟正黑體" panose="020B0604030504040204" pitchFamily="34" charset="-120"/>
            <a:ea typeface="微軟正黑體" panose="020B0604030504040204" pitchFamily="34" charset="-120"/>
          </a:endParaRPr>
        </a:p>
      </dgm:t>
    </dgm:pt>
    <dgm:pt modelId="{81EA5868-D513-417B-9C67-F00C56444032}" type="parTrans" cxnId="{471AF38C-D92A-4591-9F19-521E58B16752}">
      <dgm:prSet/>
      <dgm:spPr/>
      <dgm:t>
        <a:bodyPr/>
        <a:lstStyle/>
        <a:p>
          <a:endParaRPr lang="zh-TW" altLang="en-US"/>
        </a:p>
      </dgm:t>
    </dgm:pt>
    <dgm:pt modelId="{1BB99F98-DDE7-4D47-855F-65504CD3E078}" type="sibTrans" cxnId="{471AF38C-D92A-4591-9F19-521E58B16752}">
      <dgm:prSet/>
      <dgm:spPr/>
      <dgm:t>
        <a:bodyPr/>
        <a:lstStyle/>
        <a:p>
          <a:endParaRPr lang="zh-TW" altLang="en-US"/>
        </a:p>
      </dgm:t>
    </dgm:pt>
    <dgm:pt modelId="{928B7476-02EE-4B17-B7F0-440D537B03ED}">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依學生測驗程度開班</a:t>
          </a:r>
          <a:endParaRPr lang="zh-TW" altLang="en-US" sz="2600" dirty="0">
            <a:latin typeface="微軟正黑體" panose="020B0604030504040204" pitchFamily="34" charset="-120"/>
            <a:ea typeface="微軟正黑體" panose="020B0604030504040204" pitchFamily="34" charset="-120"/>
          </a:endParaRPr>
        </a:p>
      </dgm:t>
    </dgm:pt>
    <dgm:pt modelId="{EC451853-7113-4C61-AB98-3A44A826115F}" type="parTrans" cxnId="{0FA23A42-E789-458A-92A7-891EC7F80EAF}">
      <dgm:prSet/>
      <dgm:spPr/>
      <dgm:t>
        <a:bodyPr/>
        <a:lstStyle/>
        <a:p>
          <a:endParaRPr lang="zh-TW" altLang="en-US"/>
        </a:p>
      </dgm:t>
    </dgm:pt>
    <dgm:pt modelId="{E9F2F58A-C56C-4507-A7B3-2B184B4DD846}" type="sibTrans" cxnId="{0FA23A42-E789-458A-92A7-891EC7F80EAF}">
      <dgm:prSet/>
      <dgm:spPr/>
      <dgm:t>
        <a:bodyPr/>
        <a:lstStyle/>
        <a:p>
          <a:endParaRPr lang="zh-TW" altLang="en-US"/>
        </a:p>
      </dgm:t>
    </dgm:pt>
    <dgm:pt modelId="{D546CF32-E8C5-460D-A236-B7171887F5B0}">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增加學習動機、學習發展</a:t>
          </a:r>
          <a:endParaRPr lang="zh-TW" altLang="en-US" sz="2600" dirty="0">
            <a:latin typeface="微軟正黑體" panose="020B0604030504040204" pitchFamily="34" charset="-120"/>
            <a:ea typeface="微軟正黑體" panose="020B0604030504040204" pitchFamily="34" charset="-120"/>
          </a:endParaRPr>
        </a:p>
      </dgm:t>
    </dgm:pt>
    <dgm:pt modelId="{3CCCEC7A-BA85-445C-99E9-CFDF4F90FE5A}" type="parTrans" cxnId="{FC3AC496-6603-4F22-BC7E-FD6439BBD938}">
      <dgm:prSet/>
      <dgm:spPr/>
      <dgm:t>
        <a:bodyPr/>
        <a:lstStyle/>
        <a:p>
          <a:endParaRPr lang="zh-TW" altLang="en-US"/>
        </a:p>
      </dgm:t>
    </dgm:pt>
    <dgm:pt modelId="{2A76E30E-E2D1-4E58-8F47-97B3BB3CAA36}" type="sibTrans" cxnId="{FC3AC496-6603-4F22-BC7E-FD6439BBD938}">
      <dgm:prSet/>
      <dgm:spPr/>
      <dgm:t>
        <a:bodyPr/>
        <a:lstStyle/>
        <a:p>
          <a:endParaRPr lang="zh-TW" altLang="en-US"/>
        </a:p>
      </dgm:t>
    </dgm:pt>
    <dgm:pt modelId="{A6380897-8BDD-4D51-8AE7-D37621671CAB}">
      <dgm:prSet custT="1"/>
      <dgm:spPr/>
      <dgm:t>
        <a:bodyPr/>
        <a:lstStyle/>
        <a:p>
          <a:pPr>
            <a:lnSpc>
              <a:spcPts val="3120"/>
            </a:lnSpc>
            <a:spcAft>
              <a:spcPts val="0"/>
            </a:spcAft>
          </a:pPr>
          <a:r>
            <a:rPr lang="zh-TW" altLang="en-US" sz="2600" dirty="0" smtClean="0">
              <a:latin typeface="微軟正黑體" panose="020B0604030504040204" pitchFamily="34" charset="-120"/>
              <a:ea typeface="微軟正黑體" panose="020B0604030504040204" pitchFamily="34" charset="-120"/>
            </a:rPr>
            <a:t>依測驗結果報告教學</a:t>
          </a:r>
          <a:endParaRPr lang="zh-TW" altLang="en-US" sz="2600" dirty="0">
            <a:latin typeface="微軟正黑體" panose="020B0604030504040204" pitchFamily="34" charset="-120"/>
            <a:ea typeface="微軟正黑體" panose="020B0604030504040204" pitchFamily="34" charset="-120"/>
          </a:endParaRPr>
        </a:p>
      </dgm:t>
    </dgm:pt>
    <dgm:pt modelId="{06B226A0-4037-4560-AE9D-88D91479905F}" type="parTrans" cxnId="{AE03FF5B-3CC7-4B55-9EBB-4DFA3C4B4470}">
      <dgm:prSet/>
      <dgm:spPr/>
      <dgm:t>
        <a:bodyPr/>
        <a:lstStyle/>
        <a:p>
          <a:endParaRPr lang="zh-TW" altLang="en-US"/>
        </a:p>
      </dgm:t>
    </dgm:pt>
    <dgm:pt modelId="{0C913DA0-EA41-4928-B909-F16F7E7E59D2}" type="sibTrans" cxnId="{AE03FF5B-3CC7-4B55-9EBB-4DFA3C4B4470}">
      <dgm:prSet/>
      <dgm:spPr/>
      <dgm:t>
        <a:bodyPr/>
        <a:lstStyle/>
        <a:p>
          <a:endParaRPr lang="zh-TW" altLang="en-US"/>
        </a:p>
      </dgm:t>
    </dgm:pt>
    <dgm:pt modelId="{14131C94-CE8F-492F-B315-A93744649F50}" type="pres">
      <dgm:prSet presAssocID="{83508433-93D4-4708-9894-438688F5D1E4}" presName="Name0" presStyleCnt="0">
        <dgm:presLayoutVars>
          <dgm:dir/>
          <dgm:animLvl val="lvl"/>
          <dgm:resizeHandles val="exact"/>
        </dgm:presLayoutVars>
      </dgm:prSet>
      <dgm:spPr/>
    </dgm:pt>
    <dgm:pt modelId="{F9A0E123-3462-4992-BD75-B9F43D93275B}" type="pres">
      <dgm:prSet presAssocID="{B2C22812-77F7-444B-B49E-14C66B71656C}" presName="linNode" presStyleCnt="0"/>
      <dgm:spPr/>
    </dgm:pt>
    <dgm:pt modelId="{7D118D6E-BC35-4BB9-9A06-09B31BF47309}" type="pres">
      <dgm:prSet presAssocID="{B2C22812-77F7-444B-B49E-14C66B71656C}" presName="parentText" presStyleLbl="node1" presStyleIdx="0" presStyleCnt="5" custScaleX="90329" custScaleY="65269">
        <dgm:presLayoutVars>
          <dgm:chMax val="1"/>
          <dgm:bulletEnabled val="1"/>
        </dgm:presLayoutVars>
      </dgm:prSet>
      <dgm:spPr/>
      <dgm:t>
        <a:bodyPr/>
        <a:lstStyle/>
        <a:p>
          <a:endParaRPr lang="zh-TW" altLang="en-US"/>
        </a:p>
      </dgm:t>
    </dgm:pt>
    <dgm:pt modelId="{2A8E15FD-1181-48DF-926E-2FDF2608F1AB}" type="pres">
      <dgm:prSet presAssocID="{B2C22812-77F7-444B-B49E-14C66B71656C}" presName="descendantText" presStyleLbl="alignAccFollowNode1" presStyleIdx="0" presStyleCnt="5" custScaleX="99653" custScaleY="78045">
        <dgm:presLayoutVars>
          <dgm:bulletEnabled val="1"/>
        </dgm:presLayoutVars>
      </dgm:prSet>
      <dgm:spPr/>
      <dgm:t>
        <a:bodyPr/>
        <a:lstStyle/>
        <a:p>
          <a:endParaRPr lang="zh-TW" altLang="en-US"/>
        </a:p>
      </dgm:t>
    </dgm:pt>
    <dgm:pt modelId="{D1281A81-A47D-44F7-9698-9F30B117F876}" type="pres">
      <dgm:prSet presAssocID="{43F14C61-AA4E-4FED-B828-2A1D0E120EFE}" presName="sp" presStyleCnt="0"/>
      <dgm:spPr/>
    </dgm:pt>
    <dgm:pt modelId="{969C1C8A-C870-432C-BA15-D05E16A02C03}" type="pres">
      <dgm:prSet presAssocID="{CBAA444A-B045-4A6C-A5A5-9BCEE8E99495}" presName="linNode" presStyleCnt="0"/>
      <dgm:spPr/>
    </dgm:pt>
    <dgm:pt modelId="{411BCD95-908A-4330-A3EC-C4C5EA1A9437}" type="pres">
      <dgm:prSet presAssocID="{CBAA444A-B045-4A6C-A5A5-9BCEE8E99495}" presName="parentText" presStyleLbl="node1" presStyleIdx="1" presStyleCnt="5" custScaleX="90329" custScaleY="65269">
        <dgm:presLayoutVars>
          <dgm:chMax val="1"/>
          <dgm:bulletEnabled val="1"/>
        </dgm:presLayoutVars>
      </dgm:prSet>
      <dgm:spPr/>
      <dgm:t>
        <a:bodyPr/>
        <a:lstStyle/>
        <a:p>
          <a:endParaRPr lang="zh-TW" altLang="en-US"/>
        </a:p>
      </dgm:t>
    </dgm:pt>
    <dgm:pt modelId="{22841A15-0FF8-43BC-A3DD-82A447813352}" type="pres">
      <dgm:prSet presAssocID="{CBAA444A-B045-4A6C-A5A5-9BCEE8E99495}" presName="descendantText" presStyleLbl="alignAccFollowNode1" presStyleIdx="1" presStyleCnt="5" custScaleX="99653" custScaleY="78045">
        <dgm:presLayoutVars>
          <dgm:bulletEnabled val="1"/>
        </dgm:presLayoutVars>
      </dgm:prSet>
      <dgm:spPr/>
      <dgm:t>
        <a:bodyPr/>
        <a:lstStyle/>
        <a:p>
          <a:endParaRPr lang="zh-TW" altLang="en-US"/>
        </a:p>
      </dgm:t>
    </dgm:pt>
    <dgm:pt modelId="{E4BD9E2F-B917-483F-AD8C-592E5E4F5E30}" type="pres">
      <dgm:prSet presAssocID="{F539A6B8-4739-4A6A-95A0-C1935E23C229}" presName="sp" presStyleCnt="0"/>
      <dgm:spPr/>
    </dgm:pt>
    <dgm:pt modelId="{8159CD04-8F58-4689-A8FA-6AF6CE9790DE}" type="pres">
      <dgm:prSet presAssocID="{2E6C8E97-2151-4204-B120-17E6DA83EEA0}" presName="linNode" presStyleCnt="0"/>
      <dgm:spPr/>
    </dgm:pt>
    <dgm:pt modelId="{5253464C-5443-459C-AF86-06FB2D01FC23}" type="pres">
      <dgm:prSet presAssocID="{2E6C8E97-2151-4204-B120-17E6DA83EEA0}" presName="parentText" presStyleLbl="node1" presStyleIdx="2" presStyleCnt="5" custScaleX="90329" custScaleY="65269">
        <dgm:presLayoutVars>
          <dgm:chMax val="1"/>
          <dgm:bulletEnabled val="1"/>
        </dgm:presLayoutVars>
      </dgm:prSet>
      <dgm:spPr/>
      <dgm:t>
        <a:bodyPr/>
        <a:lstStyle/>
        <a:p>
          <a:endParaRPr lang="zh-TW" altLang="en-US"/>
        </a:p>
      </dgm:t>
    </dgm:pt>
    <dgm:pt modelId="{CE1253A0-588B-4E66-8D61-6106DA49BE7F}" type="pres">
      <dgm:prSet presAssocID="{2E6C8E97-2151-4204-B120-17E6DA83EEA0}" presName="descendantText" presStyleLbl="alignAccFollowNode1" presStyleIdx="2" presStyleCnt="5" custScaleX="99653" custScaleY="78045">
        <dgm:presLayoutVars>
          <dgm:bulletEnabled val="1"/>
        </dgm:presLayoutVars>
      </dgm:prSet>
      <dgm:spPr/>
      <dgm:t>
        <a:bodyPr/>
        <a:lstStyle/>
        <a:p>
          <a:endParaRPr lang="zh-TW" altLang="en-US"/>
        </a:p>
      </dgm:t>
    </dgm:pt>
    <dgm:pt modelId="{F6B65029-A1B7-4892-9048-4949DBEE7DE8}" type="pres">
      <dgm:prSet presAssocID="{591AA919-0CA3-4743-A87B-4F9A44B13AC3}" presName="sp" presStyleCnt="0"/>
      <dgm:spPr/>
    </dgm:pt>
    <dgm:pt modelId="{1249D377-FF3C-4A83-9AD5-E759DE80D534}" type="pres">
      <dgm:prSet presAssocID="{EA97DEA2-7F12-429D-ADB4-A7CA37FC793C}" presName="linNode" presStyleCnt="0"/>
      <dgm:spPr/>
    </dgm:pt>
    <dgm:pt modelId="{AB4D95CC-8594-408F-9D03-DC384B29F665}" type="pres">
      <dgm:prSet presAssocID="{EA97DEA2-7F12-429D-ADB4-A7CA37FC793C}" presName="parentText" presStyleLbl="node1" presStyleIdx="3" presStyleCnt="5" custScaleX="90329" custScaleY="75646">
        <dgm:presLayoutVars>
          <dgm:chMax val="1"/>
          <dgm:bulletEnabled val="1"/>
        </dgm:presLayoutVars>
      </dgm:prSet>
      <dgm:spPr/>
      <dgm:t>
        <a:bodyPr/>
        <a:lstStyle/>
        <a:p>
          <a:endParaRPr lang="zh-TW" altLang="en-US"/>
        </a:p>
      </dgm:t>
    </dgm:pt>
    <dgm:pt modelId="{64267FF5-F667-4975-9C73-5AED7170669C}" type="pres">
      <dgm:prSet presAssocID="{EA97DEA2-7F12-429D-ADB4-A7CA37FC793C}" presName="descendantText" presStyleLbl="alignAccFollowNode1" presStyleIdx="3" presStyleCnt="5" custScaleY="89590">
        <dgm:presLayoutVars>
          <dgm:bulletEnabled val="1"/>
        </dgm:presLayoutVars>
      </dgm:prSet>
      <dgm:spPr/>
      <dgm:t>
        <a:bodyPr/>
        <a:lstStyle/>
        <a:p>
          <a:endParaRPr lang="zh-TW" altLang="en-US"/>
        </a:p>
      </dgm:t>
    </dgm:pt>
    <dgm:pt modelId="{DEB80BD1-0C38-4649-9549-FB64670B03BC}" type="pres">
      <dgm:prSet presAssocID="{9E03004F-7B9D-41C7-B0EB-849ACE33133C}" presName="sp" presStyleCnt="0"/>
      <dgm:spPr/>
    </dgm:pt>
    <dgm:pt modelId="{ACC2AA53-5241-4A68-8B95-A82E35E047BC}" type="pres">
      <dgm:prSet presAssocID="{5B79EC77-FF46-4A5C-8D78-E9E226420F71}" presName="linNode" presStyleCnt="0"/>
      <dgm:spPr/>
    </dgm:pt>
    <dgm:pt modelId="{CDF01F6C-A2F7-431E-9A12-A3DDD9478952}" type="pres">
      <dgm:prSet presAssocID="{5B79EC77-FF46-4A5C-8D78-E9E226420F71}" presName="parentText" presStyleLbl="node1" presStyleIdx="4" presStyleCnt="5" custScaleX="90329" custScaleY="75646">
        <dgm:presLayoutVars>
          <dgm:chMax val="1"/>
          <dgm:bulletEnabled val="1"/>
        </dgm:presLayoutVars>
      </dgm:prSet>
      <dgm:spPr/>
      <dgm:t>
        <a:bodyPr/>
        <a:lstStyle/>
        <a:p>
          <a:endParaRPr lang="zh-TW" altLang="en-US"/>
        </a:p>
      </dgm:t>
    </dgm:pt>
    <dgm:pt modelId="{7ED194C8-B86B-427B-9BC8-F199C767CB74}" type="pres">
      <dgm:prSet presAssocID="{5B79EC77-FF46-4A5C-8D78-E9E226420F71}" presName="descendantText" presStyleLbl="alignAccFollowNode1" presStyleIdx="4" presStyleCnt="5" custScaleY="89163">
        <dgm:presLayoutVars>
          <dgm:bulletEnabled val="1"/>
        </dgm:presLayoutVars>
      </dgm:prSet>
      <dgm:spPr/>
      <dgm:t>
        <a:bodyPr/>
        <a:lstStyle/>
        <a:p>
          <a:endParaRPr lang="zh-TW" altLang="en-US"/>
        </a:p>
      </dgm:t>
    </dgm:pt>
  </dgm:ptLst>
  <dgm:cxnLst>
    <dgm:cxn modelId="{2C8E29E7-3768-4FB5-8D8D-7C711FF68908}" type="presOf" srcId="{7D9537FA-0883-4201-B57A-7828350DF7BE}" destId="{2A8E15FD-1181-48DF-926E-2FDF2608F1AB}" srcOrd="0" destOrd="0" presId="urn:microsoft.com/office/officeart/2005/8/layout/vList5"/>
    <dgm:cxn modelId="{08D7E7B4-4758-4CD6-8A1E-5A0097832AB0}" srcId="{83508433-93D4-4708-9894-438688F5D1E4}" destId="{B2C22812-77F7-444B-B49E-14C66B71656C}" srcOrd="0" destOrd="0" parTransId="{C736049E-A962-4692-8CF8-9D29898FCB6D}" sibTransId="{43F14C61-AA4E-4FED-B828-2A1D0E120EFE}"/>
    <dgm:cxn modelId="{FA0F29F2-8FC2-4447-9989-2539DEBA6ED4}" type="presOf" srcId="{83508433-93D4-4708-9894-438688F5D1E4}" destId="{14131C94-CE8F-492F-B315-A93744649F50}" srcOrd="0" destOrd="0" presId="urn:microsoft.com/office/officeart/2005/8/layout/vList5"/>
    <dgm:cxn modelId="{FC3AC496-6603-4F22-BC7E-FD6439BBD938}" srcId="{CBAA444A-B045-4A6C-A5A5-9BCEE8E99495}" destId="{D546CF32-E8C5-460D-A236-B7171887F5B0}" srcOrd="1" destOrd="0" parTransId="{3CCCEC7A-BA85-445C-99E9-CFDF4F90FE5A}" sibTransId="{2A76E30E-E2D1-4E58-8F47-97B3BB3CAA36}"/>
    <dgm:cxn modelId="{3DD2C4C2-6A69-410B-99B4-280D46922ECB}" srcId="{83508433-93D4-4708-9894-438688F5D1E4}" destId="{EA97DEA2-7F12-429D-ADB4-A7CA37FC793C}" srcOrd="3" destOrd="0" parTransId="{329F3F4D-2275-4462-98ED-2DEFEF64C514}" sibTransId="{9E03004F-7B9D-41C7-B0EB-849ACE33133C}"/>
    <dgm:cxn modelId="{0FA23A42-E789-458A-92A7-891EC7F80EAF}" srcId="{5B79EC77-FF46-4A5C-8D78-E9E226420F71}" destId="{928B7476-02EE-4B17-B7F0-440D537B03ED}" srcOrd="0" destOrd="0" parTransId="{EC451853-7113-4C61-AB98-3A44A826115F}" sibTransId="{E9F2F58A-C56C-4507-A7B3-2B184B4DD846}"/>
    <dgm:cxn modelId="{2B69B7C5-D8F7-4F18-AF9C-8D6C9D771B42}" type="presOf" srcId="{EA97DEA2-7F12-429D-ADB4-A7CA37FC793C}" destId="{AB4D95CC-8594-408F-9D03-DC384B29F665}" srcOrd="0" destOrd="0" presId="urn:microsoft.com/office/officeart/2005/8/layout/vList5"/>
    <dgm:cxn modelId="{471AF38C-D92A-4591-9F19-521E58B16752}" srcId="{EA97DEA2-7F12-429D-ADB4-A7CA37FC793C}" destId="{0EAD454D-F31D-4437-91BC-B7C280697F89}" srcOrd="0" destOrd="0" parTransId="{81EA5868-D513-417B-9C67-F00C56444032}" sibTransId="{1BB99F98-DDE7-4D47-855F-65504CD3E078}"/>
    <dgm:cxn modelId="{602AB450-4F12-4433-BFB8-4001FEE1F10C}" type="presOf" srcId="{2E6C8E97-2151-4204-B120-17E6DA83EEA0}" destId="{5253464C-5443-459C-AF86-06FB2D01FC23}" srcOrd="0" destOrd="0" presId="urn:microsoft.com/office/officeart/2005/8/layout/vList5"/>
    <dgm:cxn modelId="{A686BA6F-5F2B-4B32-9179-4282E12D5C3E}" type="presOf" srcId="{B2C22812-77F7-444B-B49E-14C66B71656C}" destId="{7D118D6E-BC35-4BB9-9A06-09B31BF47309}" srcOrd="0" destOrd="0" presId="urn:microsoft.com/office/officeart/2005/8/layout/vList5"/>
    <dgm:cxn modelId="{B74117EF-F83C-4876-A1F8-C88617DB6C39}" type="presOf" srcId="{928B7476-02EE-4B17-B7F0-440D537B03ED}" destId="{7ED194C8-B86B-427B-9BC8-F199C767CB74}" srcOrd="0" destOrd="0" presId="urn:microsoft.com/office/officeart/2005/8/layout/vList5"/>
    <dgm:cxn modelId="{077E84B5-27D1-40B3-9BC7-4BC5754316C6}" type="presOf" srcId="{D546CF32-E8C5-460D-A236-B7171887F5B0}" destId="{22841A15-0FF8-43BC-A3DD-82A447813352}" srcOrd="0" destOrd="1" presId="urn:microsoft.com/office/officeart/2005/8/layout/vList5"/>
    <dgm:cxn modelId="{A4DC81E0-FCB0-4EB4-B1F1-30CC2C2EAD72}" type="presOf" srcId="{CBAA444A-B045-4A6C-A5A5-9BCEE8E99495}" destId="{411BCD95-908A-4330-A3EC-C4C5EA1A9437}" srcOrd="0" destOrd="0" presId="urn:microsoft.com/office/officeart/2005/8/layout/vList5"/>
    <dgm:cxn modelId="{1D53C8E9-D167-49A7-8161-6F0683572B96}" srcId="{CBAA444A-B045-4A6C-A5A5-9BCEE8E99495}" destId="{F834D5E2-2C50-4BA0-852F-E169AD503BB8}" srcOrd="0" destOrd="0" parTransId="{1428B0D4-C43D-475D-84FF-0131E74D803F}" sibTransId="{C6DEB3AA-68DD-4430-BEA1-3A2F7FB7EC0F}"/>
    <dgm:cxn modelId="{25384DF1-0D45-45F0-8ABA-06A50841D605}" type="presOf" srcId="{F640AB66-B264-44DC-B061-DE5D081F1719}" destId="{2A8E15FD-1181-48DF-926E-2FDF2608F1AB}" srcOrd="0" destOrd="1" presId="urn:microsoft.com/office/officeart/2005/8/layout/vList5"/>
    <dgm:cxn modelId="{B82D4382-2EA6-4B81-82D5-73E61B7020F3}" type="presOf" srcId="{A6380897-8BDD-4D51-8AE7-D37621671CAB}" destId="{7ED194C8-B86B-427B-9BC8-F199C767CB74}" srcOrd="0" destOrd="1" presId="urn:microsoft.com/office/officeart/2005/8/layout/vList5"/>
    <dgm:cxn modelId="{9F3AE032-08B8-4CAD-89EC-EF6A78636170}" type="presOf" srcId="{F834D5E2-2C50-4BA0-852F-E169AD503BB8}" destId="{22841A15-0FF8-43BC-A3DD-82A447813352}" srcOrd="0" destOrd="0" presId="urn:microsoft.com/office/officeart/2005/8/layout/vList5"/>
    <dgm:cxn modelId="{7B9AFDB9-3B67-4EF5-A0BE-7BAF6067173A}" srcId="{B2C22812-77F7-444B-B49E-14C66B71656C}" destId="{F640AB66-B264-44DC-B061-DE5D081F1719}" srcOrd="1" destOrd="0" parTransId="{4993798C-0FCD-4D9F-BA89-C74D47A3BF51}" sibTransId="{E618CC2D-8895-4012-B4A7-EE5733B50CDB}"/>
    <dgm:cxn modelId="{4507CA85-0CFF-40FF-BEC6-0CA18675650A}" type="presOf" srcId="{9B764E3E-691B-4F00-9758-E04DA3C00BC1}" destId="{CE1253A0-588B-4E66-8D61-6106DA49BE7F}" srcOrd="0" destOrd="0" presId="urn:microsoft.com/office/officeart/2005/8/layout/vList5"/>
    <dgm:cxn modelId="{92F472A0-508C-4169-93AC-AE194E4A380C}" srcId="{83508433-93D4-4708-9894-438688F5D1E4}" destId="{CBAA444A-B045-4A6C-A5A5-9BCEE8E99495}" srcOrd="1" destOrd="0" parTransId="{9E37EB8A-838F-44A2-BE73-157F4CB1EE7B}" sibTransId="{F539A6B8-4739-4A6A-95A0-C1935E23C229}"/>
    <dgm:cxn modelId="{79DBCD2D-8C8C-4DA1-B412-C3234A75CF4C}" type="presOf" srcId="{5B79EC77-FF46-4A5C-8D78-E9E226420F71}" destId="{CDF01F6C-A2F7-431E-9A12-A3DDD9478952}" srcOrd="0" destOrd="0" presId="urn:microsoft.com/office/officeart/2005/8/layout/vList5"/>
    <dgm:cxn modelId="{28B7BEF2-F4B7-4C25-B51B-2A04FFCC6E62}" srcId="{B2C22812-77F7-444B-B49E-14C66B71656C}" destId="{7D9537FA-0883-4201-B57A-7828350DF7BE}" srcOrd="0" destOrd="0" parTransId="{64F968EF-5373-4D22-BAAB-9289AD61981B}" sibTransId="{80E45D21-3427-4D23-8D73-1D1548782FE9}"/>
    <dgm:cxn modelId="{E47B0BC6-712E-4917-9830-67DD8C075010}" srcId="{2E6C8E97-2151-4204-B120-17E6DA83EEA0}" destId="{9B764E3E-691B-4F00-9758-E04DA3C00BC1}" srcOrd="0" destOrd="0" parTransId="{787BA8B6-B49F-4B9F-821A-D3577ACEF3D8}" sibTransId="{6BE1A317-B918-4D1A-9B09-5C3D6C7A8F92}"/>
    <dgm:cxn modelId="{91014C1C-5A01-4951-A674-B5BB0A945B77}" srcId="{83508433-93D4-4708-9894-438688F5D1E4}" destId="{2E6C8E97-2151-4204-B120-17E6DA83EEA0}" srcOrd="2" destOrd="0" parTransId="{D6DF5E72-6AAC-4AC6-BFF3-C4B625A36C27}" sibTransId="{591AA919-0CA3-4743-A87B-4F9A44B13AC3}"/>
    <dgm:cxn modelId="{E950F3D9-62F4-4F1E-87D7-8EE2496EEC3E}" type="presOf" srcId="{0EAD454D-F31D-4437-91BC-B7C280697F89}" destId="{64267FF5-F667-4975-9C73-5AED7170669C}" srcOrd="0" destOrd="0" presId="urn:microsoft.com/office/officeart/2005/8/layout/vList5"/>
    <dgm:cxn modelId="{AE03FF5B-3CC7-4B55-9EBB-4DFA3C4B4470}" srcId="{5B79EC77-FF46-4A5C-8D78-E9E226420F71}" destId="{A6380897-8BDD-4D51-8AE7-D37621671CAB}" srcOrd="1" destOrd="0" parTransId="{06B226A0-4037-4560-AE9D-88D91479905F}" sibTransId="{0C913DA0-EA41-4928-B909-F16F7E7E59D2}"/>
    <dgm:cxn modelId="{ADA57C2A-65CB-4524-B26B-E59FCF22E307}" srcId="{83508433-93D4-4708-9894-438688F5D1E4}" destId="{5B79EC77-FF46-4A5C-8D78-E9E226420F71}" srcOrd="4" destOrd="0" parTransId="{1D53CB0E-6EB4-446C-AE6E-193D90C84E94}" sibTransId="{1806C51B-6E25-4176-8E41-FC44F6CF0142}"/>
    <dgm:cxn modelId="{2A193676-582A-4DB7-9DF6-A76F2477B479}" type="presParOf" srcId="{14131C94-CE8F-492F-B315-A93744649F50}" destId="{F9A0E123-3462-4992-BD75-B9F43D93275B}" srcOrd="0" destOrd="0" presId="urn:microsoft.com/office/officeart/2005/8/layout/vList5"/>
    <dgm:cxn modelId="{B18BFB53-99C6-4B52-A9D3-D8FD9D588CC2}" type="presParOf" srcId="{F9A0E123-3462-4992-BD75-B9F43D93275B}" destId="{7D118D6E-BC35-4BB9-9A06-09B31BF47309}" srcOrd="0" destOrd="0" presId="urn:microsoft.com/office/officeart/2005/8/layout/vList5"/>
    <dgm:cxn modelId="{C8001505-BB87-4882-B66A-D03ECFD63F32}" type="presParOf" srcId="{F9A0E123-3462-4992-BD75-B9F43D93275B}" destId="{2A8E15FD-1181-48DF-926E-2FDF2608F1AB}" srcOrd="1" destOrd="0" presId="urn:microsoft.com/office/officeart/2005/8/layout/vList5"/>
    <dgm:cxn modelId="{D766109E-9744-4CC8-90F0-C8C66BCE7B68}" type="presParOf" srcId="{14131C94-CE8F-492F-B315-A93744649F50}" destId="{D1281A81-A47D-44F7-9698-9F30B117F876}" srcOrd="1" destOrd="0" presId="urn:microsoft.com/office/officeart/2005/8/layout/vList5"/>
    <dgm:cxn modelId="{9D235C4B-3EE9-4569-98D7-40267B6F9D3F}" type="presParOf" srcId="{14131C94-CE8F-492F-B315-A93744649F50}" destId="{969C1C8A-C870-432C-BA15-D05E16A02C03}" srcOrd="2" destOrd="0" presId="urn:microsoft.com/office/officeart/2005/8/layout/vList5"/>
    <dgm:cxn modelId="{EE0E08E5-F3B7-42D6-9B14-53DE52DC5138}" type="presParOf" srcId="{969C1C8A-C870-432C-BA15-D05E16A02C03}" destId="{411BCD95-908A-4330-A3EC-C4C5EA1A9437}" srcOrd="0" destOrd="0" presId="urn:microsoft.com/office/officeart/2005/8/layout/vList5"/>
    <dgm:cxn modelId="{CD079E99-6E4A-4DCE-AFB4-CB06E3F6C239}" type="presParOf" srcId="{969C1C8A-C870-432C-BA15-D05E16A02C03}" destId="{22841A15-0FF8-43BC-A3DD-82A447813352}" srcOrd="1" destOrd="0" presId="urn:microsoft.com/office/officeart/2005/8/layout/vList5"/>
    <dgm:cxn modelId="{E2B0A284-FC49-4EB3-958C-0B83012E4801}" type="presParOf" srcId="{14131C94-CE8F-492F-B315-A93744649F50}" destId="{E4BD9E2F-B917-483F-AD8C-592E5E4F5E30}" srcOrd="3" destOrd="0" presId="urn:microsoft.com/office/officeart/2005/8/layout/vList5"/>
    <dgm:cxn modelId="{ACAD5D59-95A5-464A-A3A1-13DCA214EF3C}" type="presParOf" srcId="{14131C94-CE8F-492F-B315-A93744649F50}" destId="{8159CD04-8F58-4689-A8FA-6AF6CE9790DE}" srcOrd="4" destOrd="0" presId="urn:microsoft.com/office/officeart/2005/8/layout/vList5"/>
    <dgm:cxn modelId="{B462F1C9-F5AD-425A-A3C1-9C41E571F83E}" type="presParOf" srcId="{8159CD04-8F58-4689-A8FA-6AF6CE9790DE}" destId="{5253464C-5443-459C-AF86-06FB2D01FC23}" srcOrd="0" destOrd="0" presId="urn:microsoft.com/office/officeart/2005/8/layout/vList5"/>
    <dgm:cxn modelId="{D9786FAE-48C7-4983-9BFC-10AC045185F9}" type="presParOf" srcId="{8159CD04-8F58-4689-A8FA-6AF6CE9790DE}" destId="{CE1253A0-588B-4E66-8D61-6106DA49BE7F}" srcOrd="1" destOrd="0" presId="urn:microsoft.com/office/officeart/2005/8/layout/vList5"/>
    <dgm:cxn modelId="{B51230BF-9270-4684-8918-C886D7D97940}" type="presParOf" srcId="{14131C94-CE8F-492F-B315-A93744649F50}" destId="{F6B65029-A1B7-4892-9048-4949DBEE7DE8}" srcOrd="5" destOrd="0" presId="urn:microsoft.com/office/officeart/2005/8/layout/vList5"/>
    <dgm:cxn modelId="{6627B81E-AF20-4799-9E0D-7B064CEB7BBC}" type="presParOf" srcId="{14131C94-CE8F-492F-B315-A93744649F50}" destId="{1249D377-FF3C-4A83-9AD5-E759DE80D534}" srcOrd="6" destOrd="0" presId="urn:microsoft.com/office/officeart/2005/8/layout/vList5"/>
    <dgm:cxn modelId="{C4962256-3743-43A0-84E8-5CC4A3D58BED}" type="presParOf" srcId="{1249D377-FF3C-4A83-9AD5-E759DE80D534}" destId="{AB4D95CC-8594-408F-9D03-DC384B29F665}" srcOrd="0" destOrd="0" presId="urn:microsoft.com/office/officeart/2005/8/layout/vList5"/>
    <dgm:cxn modelId="{F33F0B04-8992-4EEB-9090-3D4232F39409}" type="presParOf" srcId="{1249D377-FF3C-4A83-9AD5-E759DE80D534}" destId="{64267FF5-F667-4975-9C73-5AED7170669C}" srcOrd="1" destOrd="0" presId="urn:microsoft.com/office/officeart/2005/8/layout/vList5"/>
    <dgm:cxn modelId="{A432DEF9-D1AC-45C7-88E6-9B635B93FC3B}" type="presParOf" srcId="{14131C94-CE8F-492F-B315-A93744649F50}" destId="{DEB80BD1-0C38-4649-9549-FB64670B03BC}" srcOrd="7" destOrd="0" presId="urn:microsoft.com/office/officeart/2005/8/layout/vList5"/>
    <dgm:cxn modelId="{DBBBD51E-8920-4233-B022-8722706531EC}" type="presParOf" srcId="{14131C94-CE8F-492F-B315-A93744649F50}" destId="{ACC2AA53-5241-4A68-8B95-A82E35E047BC}" srcOrd="8" destOrd="0" presId="urn:microsoft.com/office/officeart/2005/8/layout/vList5"/>
    <dgm:cxn modelId="{5E15C89E-8E5D-4818-A085-0B1E72BF5182}" type="presParOf" srcId="{ACC2AA53-5241-4A68-8B95-A82E35E047BC}" destId="{CDF01F6C-A2F7-431E-9A12-A3DDD9478952}" srcOrd="0" destOrd="0" presId="urn:microsoft.com/office/officeart/2005/8/layout/vList5"/>
    <dgm:cxn modelId="{E124284A-AD43-4C88-B355-5EC029F1104E}" type="presParOf" srcId="{ACC2AA53-5241-4A68-8B95-A82E35E047BC}" destId="{7ED194C8-B86B-427B-9BC8-F199C767CB7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966C8-BB2B-4F9C-8DC4-C5B768607098}">
      <dsp:nvSpPr>
        <dsp:cNvPr id="0" name=""/>
        <dsp:cNvSpPr/>
      </dsp:nvSpPr>
      <dsp:spPr>
        <a:xfrm>
          <a:off x="0" y="2209"/>
          <a:ext cx="6553200" cy="1130385"/>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實施</a:t>
          </a:r>
          <a:r>
            <a:rPr lang="en-US" altLang="zh-TW" sz="2800" b="1" kern="1200" dirty="0" smtClean="0">
              <a:latin typeface="微軟正黑體" panose="020B0604030504040204" pitchFamily="34" charset="-120"/>
              <a:ea typeface="微軟正黑體" panose="020B0604030504040204" pitchFamily="34" charset="-120"/>
            </a:rPr>
            <a:t>12</a:t>
          </a:r>
          <a:r>
            <a:rPr lang="zh-TW" altLang="en-US" sz="2800" b="1" kern="1200" dirty="0" smtClean="0">
              <a:latin typeface="微軟正黑體" panose="020B0604030504040204" pitchFamily="34" charset="-120"/>
              <a:ea typeface="微軟正黑體" panose="020B0604030504040204" pitchFamily="34" charset="-120"/>
            </a:rPr>
            <a:t>年國民基本教育</a:t>
          </a:r>
          <a:endParaRPr lang="zh-TW" altLang="en-US" sz="2800" b="1" kern="1200" dirty="0">
            <a:latin typeface="微軟正黑體" panose="020B0604030504040204" pitchFamily="34" charset="-120"/>
            <a:ea typeface="微軟正黑體" panose="020B0604030504040204" pitchFamily="34" charset="-120"/>
          </a:endParaRPr>
        </a:p>
      </dsp:txBody>
      <dsp:txXfrm>
        <a:off x="33108" y="35317"/>
        <a:ext cx="6486984" cy="1064169"/>
      </dsp:txXfrm>
    </dsp:sp>
    <dsp:sp modelId="{14551A63-D993-4221-9831-2A8A62B2587E}">
      <dsp:nvSpPr>
        <dsp:cNvPr id="0" name=""/>
        <dsp:cNvSpPr/>
      </dsp:nvSpPr>
      <dsp:spPr>
        <a:xfrm rot="5400000">
          <a:off x="3064652" y="1160855"/>
          <a:ext cx="423894" cy="508673"/>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latin typeface="微軟正黑體" panose="020B0604030504040204" pitchFamily="34" charset="-120"/>
            <a:ea typeface="微軟正黑體" panose="020B0604030504040204" pitchFamily="34" charset="-120"/>
          </a:endParaRPr>
        </a:p>
      </dsp:txBody>
      <dsp:txXfrm rot="-5400000">
        <a:off x="3123998" y="1203244"/>
        <a:ext cx="305203" cy="296726"/>
      </dsp:txXfrm>
    </dsp:sp>
    <dsp:sp modelId="{8E5616E9-85B4-44FF-944B-1A6658A77945}">
      <dsp:nvSpPr>
        <dsp:cNvPr id="0" name=""/>
        <dsp:cNvSpPr/>
      </dsp:nvSpPr>
      <dsp:spPr>
        <a:xfrm>
          <a:off x="0" y="1697788"/>
          <a:ext cx="6553200" cy="1130385"/>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建構把關基本學力之檢核機制</a:t>
          </a:r>
          <a:r>
            <a:rPr lang="en-US" altLang="zh-TW" sz="2800" b="1" kern="1200" dirty="0" smtClean="0">
              <a:latin typeface="微軟正黑體" panose="020B0604030504040204" pitchFamily="34" charset="-120"/>
              <a:ea typeface="微軟正黑體" panose="020B0604030504040204" pitchFamily="34" charset="-120"/>
            </a:rPr>
            <a:t/>
          </a:r>
          <a:br>
            <a:rPr lang="en-US" altLang="zh-TW" sz="2800" b="1" kern="1200" dirty="0" smtClean="0">
              <a:latin typeface="微軟正黑體" panose="020B0604030504040204" pitchFamily="34" charset="-120"/>
              <a:ea typeface="微軟正黑體" panose="020B0604030504040204" pitchFamily="34" charset="-120"/>
            </a:rPr>
          </a:br>
          <a:r>
            <a:rPr lang="zh-TW" altLang="en-US" sz="2800" b="1" kern="1200" dirty="0" smtClean="0">
              <a:latin typeface="微軟正黑體" panose="020B0604030504040204" pitchFamily="34" charset="-120"/>
              <a:ea typeface="微軟正黑體" panose="020B0604030504040204" pitchFamily="34" charset="-120"/>
            </a:rPr>
            <a:t>確保學力品質成就每一位孩子</a:t>
          </a:r>
          <a:endParaRPr lang="zh-TW" altLang="en-US" sz="2800" b="1" kern="1200" dirty="0">
            <a:latin typeface="微軟正黑體" panose="020B0604030504040204" pitchFamily="34" charset="-120"/>
            <a:ea typeface="微軟正黑體" panose="020B0604030504040204" pitchFamily="34" charset="-120"/>
          </a:endParaRPr>
        </a:p>
      </dsp:txBody>
      <dsp:txXfrm>
        <a:off x="33108" y="1730896"/>
        <a:ext cx="6486984" cy="1064169"/>
      </dsp:txXfrm>
    </dsp:sp>
    <dsp:sp modelId="{9EA0DA2C-2713-4EFF-96C8-C153EE23172A}">
      <dsp:nvSpPr>
        <dsp:cNvPr id="0" name=""/>
        <dsp:cNvSpPr/>
      </dsp:nvSpPr>
      <dsp:spPr>
        <a:xfrm rot="5400000">
          <a:off x="3064652" y="2856434"/>
          <a:ext cx="423894" cy="508673"/>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latin typeface="微軟正黑體" panose="020B0604030504040204" pitchFamily="34" charset="-120"/>
            <a:ea typeface="微軟正黑體" panose="020B0604030504040204" pitchFamily="34" charset="-120"/>
          </a:endParaRPr>
        </a:p>
      </dsp:txBody>
      <dsp:txXfrm rot="-5400000">
        <a:off x="3123998" y="2898823"/>
        <a:ext cx="305203" cy="296726"/>
      </dsp:txXfrm>
    </dsp:sp>
    <dsp:sp modelId="{68B812C8-32F7-4690-B74F-EE33C4D7ECA6}">
      <dsp:nvSpPr>
        <dsp:cNvPr id="0" name=""/>
        <dsp:cNvSpPr/>
      </dsp:nvSpPr>
      <dsp:spPr>
        <a:xfrm>
          <a:off x="0" y="3393367"/>
          <a:ext cx="6553200" cy="1130385"/>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國民中小學學生學習扶助政策</a:t>
          </a:r>
          <a:endParaRPr lang="zh-TW" altLang="en-US" sz="2800" b="1" kern="1200" dirty="0">
            <a:latin typeface="微軟正黑體" panose="020B0604030504040204" pitchFamily="34" charset="-120"/>
            <a:ea typeface="微軟正黑體" panose="020B0604030504040204" pitchFamily="34" charset="-120"/>
          </a:endParaRPr>
        </a:p>
      </dsp:txBody>
      <dsp:txXfrm>
        <a:off x="33108" y="3426475"/>
        <a:ext cx="6486984" cy="10641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966C8-BB2B-4F9C-8DC4-C5B768607098}">
      <dsp:nvSpPr>
        <dsp:cNvPr id="0" name=""/>
        <dsp:cNvSpPr/>
      </dsp:nvSpPr>
      <dsp:spPr>
        <a:xfrm>
          <a:off x="0" y="0"/>
          <a:ext cx="6858000" cy="1130385"/>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ts val="3360"/>
            </a:lnSpc>
            <a:spcBef>
              <a:spcPct val="0"/>
            </a:spcBef>
            <a:spcAft>
              <a:spcPts val="0"/>
            </a:spcAft>
          </a:pPr>
          <a:r>
            <a:rPr lang="zh-TW" altLang="en-US" sz="2800" b="1" kern="1200" dirty="0" smtClean="0">
              <a:latin typeface="微軟正黑體" panose="020B0604030504040204" pitchFamily="34" charset="-120"/>
              <a:ea typeface="微軟正黑體" panose="020B0604030504040204" pitchFamily="34" charset="-120"/>
            </a:rPr>
            <a:t>篩選國語文、數學、英文學習低成就學生</a:t>
          </a:r>
          <a:endParaRPr lang="en-US" altLang="zh-TW" sz="2800" b="1" kern="1200" dirty="0" smtClean="0">
            <a:latin typeface="微軟正黑體" panose="020B0604030504040204" pitchFamily="34" charset="-120"/>
            <a:ea typeface="微軟正黑體" panose="020B0604030504040204" pitchFamily="34" charset="-120"/>
          </a:endParaRPr>
        </a:p>
        <a:p>
          <a:pPr lvl="0" algn="ctr" defTabSz="1244600">
            <a:lnSpc>
              <a:spcPts val="3360"/>
            </a:lnSpc>
            <a:spcBef>
              <a:spcPct val="0"/>
            </a:spcBef>
            <a:spcAft>
              <a:spcPts val="0"/>
            </a:spcAft>
          </a:pPr>
          <a:r>
            <a:rPr lang="zh-TW" altLang="en-US" sz="2800" b="1" kern="1200" dirty="0" smtClean="0">
              <a:latin typeface="微軟正黑體" panose="020B0604030504040204" pitchFamily="34" charset="-120"/>
              <a:ea typeface="微軟正黑體" panose="020B0604030504040204" pitchFamily="34" charset="-120"/>
            </a:rPr>
            <a:t>及早施以學習扶助，弭平學習落差</a:t>
          </a:r>
          <a:endParaRPr lang="zh-TW" altLang="en-US" sz="2800" b="1" kern="1200" dirty="0">
            <a:latin typeface="微軟正黑體" panose="020B0604030504040204" pitchFamily="34" charset="-120"/>
            <a:ea typeface="微軟正黑體" panose="020B0604030504040204" pitchFamily="34" charset="-120"/>
          </a:endParaRPr>
        </a:p>
      </dsp:txBody>
      <dsp:txXfrm>
        <a:off x="33108" y="33108"/>
        <a:ext cx="6791784" cy="1064169"/>
      </dsp:txXfrm>
    </dsp:sp>
    <dsp:sp modelId="{14551A63-D993-4221-9831-2A8A62B2587E}">
      <dsp:nvSpPr>
        <dsp:cNvPr id="0" name=""/>
        <dsp:cNvSpPr/>
      </dsp:nvSpPr>
      <dsp:spPr>
        <a:xfrm rot="5400000">
          <a:off x="3216223" y="1159750"/>
          <a:ext cx="425552" cy="508673"/>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latin typeface="微軟正黑體" panose="020B0604030504040204" pitchFamily="34" charset="-120"/>
            <a:ea typeface="微軟正黑體" panose="020B0604030504040204" pitchFamily="34" charset="-120"/>
          </a:endParaRPr>
        </a:p>
      </dsp:txBody>
      <dsp:txXfrm rot="-5400000">
        <a:off x="3276398" y="1201310"/>
        <a:ext cx="305203" cy="297886"/>
      </dsp:txXfrm>
    </dsp:sp>
    <dsp:sp modelId="{8E5616E9-85B4-44FF-944B-1A6658A77945}">
      <dsp:nvSpPr>
        <dsp:cNvPr id="0" name=""/>
        <dsp:cNvSpPr/>
      </dsp:nvSpPr>
      <dsp:spPr>
        <a:xfrm>
          <a:off x="0" y="1697788"/>
          <a:ext cx="6858000" cy="1130385"/>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提升學生學習效能，確保基本學力</a:t>
          </a:r>
          <a:endParaRPr lang="zh-TW" altLang="en-US" sz="2800" b="1" kern="1200" dirty="0">
            <a:latin typeface="微軟正黑體" panose="020B0604030504040204" pitchFamily="34" charset="-120"/>
            <a:ea typeface="微軟正黑體" panose="020B0604030504040204" pitchFamily="34" charset="-120"/>
          </a:endParaRPr>
        </a:p>
      </dsp:txBody>
      <dsp:txXfrm>
        <a:off x="33108" y="1730896"/>
        <a:ext cx="6791784" cy="1064169"/>
      </dsp:txXfrm>
    </dsp:sp>
    <dsp:sp modelId="{9EA0DA2C-2713-4EFF-96C8-C153EE23172A}">
      <dsp:nvSpPr>
        <dsp:cNvPr id="0" name=""/>
        <dsp:cNvSpPr/>
      </dsp:nvSpPr>
      <dsp:spPr>
        <a:xfrm rot="5400000">
          <a:off x="3217052" y="2856434"/>
          <a:ext cx="423894" cy="508673"/>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latin typeface="微軟正黑體" panose="020B0604030504040204" pitchFamily="34" charset="-120"/>
            <a:ea typeface="微軟正黑體" panose="020B0604030504040204" pitchFamily="34" charset="-120"/>
          </a:endParaRPr>
        </a:p>
      </dsp:txBody>
      <dsp:txXfrm rot="-5400000">
        <a:off x="3276398" y="2898823"/>
        <a:ext cx="305203" cy="296726"/>
      </dsp:txXfrm>
    </dsp:sp>
    <dsp:sp modelId="{68B812C8-32F7-4690-B74F-EE33C4D7ECA6}">
      <dsp:nvSpPr>
        <dsp:cNvPr id="0" name=""/>
        <dsp:cNvSpPr/>
      </dsp:nvSpPr>
      <dsp:spPr>
        <a:xfrm>
          <a:off x="0" y="3393367"/>
          <a:ext cx="6858000" cy="1130385"/>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落實教育機會均等，實現社會公平正義</a:t>
          </a:r>
          <a:endParaRPr lang="zh-TW" altLang="en-US" sz="2800" b="1" kern="1200" dirty="0">
            <a:latin typeface="微軟正黑體" panose="020B0604030504040204" pitchFamily="34" charset="-120"/>
            <a:ea typeface="微軟正黑體" panose="020B0604030504040204" pitchFamily="34" charset="-120"/>
          </a:endParaRPr>
        </a:p>
      </dsp:txBody>
      <dsp:txXfrm>
        <a:off x="33108" y="3426475"/>
        <a:ext cx="6791784" cy="10641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E15FD-1181-48DF-926E-2FDF2608F1AB}">
      <dsp:nvSpPr>
        <dsp:cNvPr id="0" name=""/>
        <dsp:cNvSpPr/>
      </dsp:nvSpPr>
      <dsp:spPr>
        <a:xfrm rot="5400000">
          <a:off x="4713054" y="-2087405"/>
          <a:ext cx="1022431" cy="5248667"/>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訂定攜手計畫課後扶助要點</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7" y="75623"/>
        <a:ext cx="5198756" cy="922609"/>
      </dsp:txXfrm>
    </dsp:sp>
    <dsp:sp modelId="{7D118D6E-BC35-4BB9-9A06-09B31BF47309}">
      <dsp:nvSpPr>
        <dsp:cNvPr id="0" name=""/>
        <dsp:cNvSpPr/>
      </dsp:nvSpPr>
      <dsp:spPr>
        <a:xfrm>
          <a:off x="380995" y="2515"/>
          <a:ext cx="2218940" cy="106882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altLang="zh-TW" sz="3600" kern="1200" dirty="0" smtClean="0">
              <a:latin typeface="微軟正黑體" panose="020B0604030504040204" pitchFamily="34" charset="-120"/>
              <a:ea typeface="微軟正黑體" panose="020B0604030504040204" pitchFamily="34" charset="-120"/>
            </a:rPr>
            <a:t>94</a:t>
          </a:r>
          <a:r>
            <a:rPr lang="zh-TW" altLang="en-US" sz="3600" kern="1200" dirty="0" smtClean="0">
              <a:latin typeface="微軟正黑體" panose="020B0604030504040204" pitchFamily="34" charset="-120"/>
              <a:ea typeface="微軟正黑體" panose="020B0604030504040204" pitchFamily="34" charset="-120"/>
            </a:rPr>
            <a:t>年</a:t>
          </a:r>
          <a:endParaRPr lang="zh-TW" altLang="en-US" sz="3600" kern="1200" dirty="0">
            <a:latin typeface="微軟正黑體" panose="020B0604030504040204" pitchFamily="34" charset="-120"/>
            <a:ea typeface="微軟正黑體" panose="020B0604030504040204" pitchFamily="34" charset="-120"/>
          </a:endParaRPr>
        </a:p>
      </dsp:txBody>
      <dsp:txXfrm>
        <a:off x="433171" y="54691"/>
        <a:ext cx="2114588" cy="964472"/>
      </dsp:txXfrm>
    </dsp:sp>
    <dsp:sp modelId="{22841A15-0FF8-43BC-A3DD-82A447813352}">
      <dsp:nvSpPr>
        <dsp:cNvPr id="0" name=""/>
        <dsp:cNvSpPr/>
      </dsp:nvSpPr>
      <dsp:spPr>
        <a:xfrm rot="5400000">
          <a:off x="4713054" y="-936703"/>
          <a:ext cx="1022431" cy="5248667"/>
        </a:xfrm>
        <a:prstGeom prst="round2SameRect">
          <a:avLst/>
        </a:prstGeom>
        <a:solidFill>
          <a:schemeClr val="accent2">
            <a:tint val="40000"/>
            <a:alpha val="90000"/>
            <a:hueOff val="1675274"/>
            <a:satOff val="-1459"/>
            <a:lumOff val="-2"/>
            <a:alphaOff val="0"/>
          </a:schemeClr>
        </a:solidFill>
        <a:ln w="9525" cap="flat" cmpd="sng" algn="ctr">
          <a:solidFill>
            <a:schemeClr val="accent2">
              <a:tint val="40000"/>
              <a:alpha val="90000"/>
              <a:hueOff val="1675274"/>
              <a:satOff val="-1459"/>
              <a:lumOff val="-2"/>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訂定補救教學作業要點</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7" y="1226325"/>
        <a:ext cx="5198756" cy="922609"/>
      </dsp:txXfrm>
    </dsp:sp>
    <dsp:sp modelId="{411BCD95-908A-4330-A3EC-C4C5EA1A9437}">
      <dsp:nvSpPr>
        <dsp:cNvPr id="0" name=""/>
        <dsp:cNvSpPr/>
      </dsp:nvSpPr>
      <dsp:spPr>
        <a:xfrm>
          <a:off x="380995" y="1153218"/>
          <a:ext cx="2218940" cy="1068824"/>
        </a:xfrm>
        <a:prstGeom prst="roundRect">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altLang="zh-TW" sz="3600" kern="1200" dirty="0" smtClean="0">
              <a:latin typeface="微軟正黑體" panose="020B0604030504040204" pitchFamily="34" charset="-120"/>
              <a:ea typeface="微軟正黑體" panose="020B0604030504040204" pitchFamily="34" charset="-120"/>
            </a:rPr>
            <a:t>101</a:t>
          </a:r>
          <a:r>
            <a:rPr lang="zh-TW" altLang="en-US" sz="3600" kern="1200" dirty="0" smtClean="0">
              <a:latin typeface="微軟正黑體" panose="020B0604030504040204" pitchFamily="34" charset="-120"/>
              <a:ea typeface="微軟正黑體" panose="020B0604030504040204" pitchFamily="34" charset="-120"/>
            </a:rPr>
            <a:t>年</a:t>
          </a:r>
          <a:endParaRPr lang="zh-TW" altLang="en-US" sz="3600" kern="1200" dirty="0">
            <a:latin typeface="微軟正黑體" panose="020B0604030504040204" pitchFamily="34" charset="-120"/>
            <a:ea typeface="微軟正黑體" panose="020B0604030504040204" pitchFamily="34" charset="-120"/>
          </a:endParaRPr>
        </a:p>
      </dsp:txBody>
      <dsp:txXfrm>
        <a:off x="433171" y="1205394"/>
        <a:ext cx="2114588" cy="964472"/>
      </dsp:txXfrm>
    </dsp:sp>
    <dsp:sp modelId="{CE1253A0-588B-4E66-8D61-6106DA49BE7F}">
      <dsp:nvSpPr>
        <dsp:cNvPr id="0" name=""/>
        <dsp:cNvSpPr/>
      </dsp:nvSpPr>
      <dsp:spPr>
        <a:xfrm rot="5400000">
          <a:off x="4713054" y="213998"/>
          <a:ext cx="1022431" cy="5248667"/>
        </a:xfrm>
        <a:prstGeom prst="round2SameRect">
          <a:avLst/>
        </a:prstGeom>
        <a:solidFill>
          <a:schemeClr val="accent2">
            <a:tint val="40000"/>
            <a:alpha val="90000"/>
            <a:hueOff val="3350547"/>
            <a:satOff val="-2919"/>
            <a:lumOff val="-4"/>
            <a:alphaOff val="0"/>
          </a:schemeClr>
        </a:solidFill>
        <a:ln w="9525" cap="flat" cmpd="sng" algn="ctr">
          <a:solidFill>
            <a:schemeClr val="accent2">
              <a:tint val="40000"/>
              <a:alpha val="90000"/>
              <a:hueOff val="3350547"/>
              <a:satOff val="-2919"/>
              <a:lumOff val="-4"/>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ts val="3200"/>
            </a:lnSpc>
            <a:spcBef>
              <a:spcPct val="0"/>
            </a:spcBef>
            <a:spcAft>
              <a:spcPts val="0"/>
            </a:spcAft>
            <a:buChar char="••"/>
          </a:pPr>
          <a:r>
            <a:rPr lang="zh-TW" altLang="en-US" sz="2800" kern="1200" dirty="0" smtClean="0">
              <a:latin typeface="微軟正黑體" panose="020B0604030504040204" pitchFamily="34" charset="-120"/>
              <a:ea typeface="微軟正黑體" panose="020B0604030504040204" pitchFamily="34" charset="-120"/>
            </a:rPr>
            <a:t>調整測驗期程，免除入班學生身分弱勢條件</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7" y="2377027"/>
        <a:ext cx="5198756" cy="922609"/>
      </dsp:txXfrm>
    </dsp:sp>
    <dsp:sp modelId="{5253464C-5443-459C-AF86-06FB2D01FC23}">
      <dsp:nvSpPr>
        <dsp:cNvPr id="0" name=""/>
        <dsp:cNvSpPr/>
      </dsp:nvSpPr>
      <dsp:spPr>
        <a:xfrm>
          <a:off x="380995" y="2303920"/>
          <a:ext cx="2218940" cy="1068824"/>
        </a:xfrm>
        <a:prstGeom prst="roundRect">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altLang="zh-TW" sz="3600" kern="1200" dirty="0" smtClean="0">
              <a:latin typeface="微軟正黑體" panose="020B0604030504040204" pitchFamily="34" charset="-120"/>
              <a:ea typeface="微軟正黑體" panose="020B0604030504040204" pitchFamily="34" charset="-120"/>
            </a:rPr>
            <a:t>105</a:t>
          </a:r>
          <a:r>
            <a:rPr lang="zh-TW" altLang="en-US" sz="3600" kern="1200" dirty="0" smtClean="0">
              <a:latin typeface="微軟正黑體" panose="020B0604030504040204" pitchFamily="34" charset="-120"/>
              <a:ea typeface="微軟正黑體" panose="020B0604030504040204" pitchFamily="34" charset="-120"/>
            </a:rPr>
            <a:t>年</a:t>
          </a:r>
          <a:endParaRPr lang="zh-TW" altLang="en-US" sz="3600" kern="1200" dirty="0">
            <a:latin typeface="微軟正黑體" panose="020B0604030504040204" pitchFamily="34" charset="-120"/>
            <a:ea typeface="微軟正黑體" panose="020B0604030504040204" pitchFamily="34" charset="-120"/>
          </a:endParaRPr>
        </a:p>
      </dsp:txBody>
      <dsp:txXfrm>
        <a:off x="433171" y="2356096"/>
        <a:ext cx="2114588" cy="964472"/>
      </dsp:txXfrm>
    </dsp:sp>
    <dsp:sp modelId="{9B71BBDF-DB59-46DB-A060-BFE1C830FC5D}">
      <dsp:nvSpPr>
        <dsp:cNvPr id="0" name=""/>
        <dsp:cNvSpPr/>
      </dsp:nvSpPr>
      <dsp:spPr>
        <a:xfrm rot="5400000">
          <a:off x="4713054" y="1364701"/>
          <a:ext cx="1022431" cy="5248667"/>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ts val="3200"/>
            </a:lnSpc>
            <a:spcBef>
              <a:spcPct val="0"/>
            </a:spcBef>
            <a:spcAft>
              <a:spcPts val="0"/>
            </a:spcAft>
            <a:buChar char="••"/>
          </a:pPr>
          <a:r>
            <a:rPr lang="zh-TW" altLang="en-US" sz="2800" kern="1200" dirty="0" smtClean="0">
              <a:latin typeface="微軟正黑體" panose="020B0604030504040204" pitchFamily="34" charset="-120"/>
              <a:ea typeface="微軟正黑體" panose="020B0604030504040204" pitchFamily="34" charset="-120"/>
            </a:rPr>
            <a:t>「補救教學」名稱調整為「學習扶助」</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7" y="3527730"/>
        <a:ext cx="5198756" cy="922609"/>
      </dsp:txXfrm>
    </dsp:sp>
    <dsp:sp modelId="{F856F813-7660-4B0F-8438-AD236EEFDF5A}">
      <dsp:nvSpPr>
        <dsp:cNvPr id="0" name=""/>
        <dsp:cNvSpPr/>
      </dsp:nvSpPr>
      <dsp:spPr>
        <a:xfrm>
          <a:off x="380995" y="3454623"/>
          <a:ext cx="2218940" cy="1068824"/>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altLang="zh-TW" sz="3600" kern="1200" dirty="0" smtClean="0">
              <a:latin typeface="微軟正黑體" panose="020B0604030504040204" pitchFamily="34" charset="-120"/>
              <a:ea typeface="微軟正黑體" panose="020B0604030504040204" pitchFamily="34" charset="-120"/>
            </a:rPr>
            <a:t>108</a:t>
          </a:r>
          <a:r>
            <a:rPr lang="zh-TW" altLang="en-US" sz="3600" kern="1200" dirty="0" smtClean="0">
              <a:latin typeface="微軟正黑體" panose="020B0604030504040204" pitchFamily="34" charset="-120"/>
              <a:ea typeface="微軟正黑體" panose="020B0604030504040204" pitchFamily="34" charset="-120"/>
            </a:rPr>
            <a:t>年</a:t>
          </a:r>
          <a:endParaRPr lang="zh-TW" altLang="en-US" sz="3600" kern="1200" dirty="0">
            <a:latin typeface="微軟正黑體" panose="020B0604030504040204" pitchFamily="34" charset="-120"/>
            <a:ea typeface="微軟正黑體" panose="020B0604030504040204" pitchFamily="34" charset="-120"/>
          </a:endParaRPr>
        </a:p>
      </dsp:txBody>
      <dsp:txXfrm>
        <a:off x="433171" y="3506799"/>
        <a:ext cx="2114588" cy="9644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CAFE7-97C5-4FA5-A643-06041ED51985}">
      <dsp:nvSpPr>
        <dsp:cNvPr id="0" name=""/>
        <dsp:cNvSpPr/>
      </dsp:nvSpPr>
      <dsp:spPr>
        <a:xfrm rot="5400000">
          <a:off x="342902" y="1757343"/>
          <a:ext cx="1273096" cy="1449375"/>
        </a:xfrm>
        <a:prstGeom prst="bentUpArrow">
          <a:avLst>
            <a:gd name="adj1" fmla="val 32840"/>
            <a:gd name="adj2" fmla="val 25000"/>
            <a:gd name="adj3" fmla="val 35780"/>
          </a:avLst>
        </a:prstGeom>
        <a:gradFill rotWithShape="0">
          <a:gsLst>
            <a:gs pos="0">
              <a:schemeClr val="accent1">
                <a:tint val="50000"/>
                <a:hueOff val="0"/>
                <a:satOff val="0"/>
                <a:lumOff val="0"/>
                <a:alphaOff val="0"/>
                <a:shade val="51000"/>
                <a:satMod val="130000"/>
              </a:schemeClr>
            </a:gs>
            <a:gs pos="80000">
              <a:schemeClr val="accent1">
                <a:tint val="50000"/>
                <a:hueOff val="0"/>
                <a:satOff val="0"/>
                <a:lumOff val="0"/>
                <a:alphaOff val="0"/>
                <a:shade val="93000"/>
                <a:satMod val="130000"/>
              </a:schemeClr>
            </a:gs>
            <a:gs pos="100000">
              <a:schemeClr val="accent1">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2A9179B5-27E3-4C66-852D-75E73E48EAF5}">
      <dsp:nvSpPr>
        <dsp:cNvPr id="0" name=""/>
        <dsp:cNvSpPr/>
      </dsp:nvSpPr>
      <dsp:spPr>
        <a:xfrm>
          <a:off x="5608" y="346090"/>
          <a:ext cx="2143145" cy="1500132"/>
        </a:xfrm>
        <a:prstGeom prst="roundRect">
          <a:avLst>
            <a:gd name="adj" fmla="val 166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微軟正黑體" panose="020B0604030504040204" pitchFamily="34" charset="-120"/>
              <a:ea typeface="微軟正黑體" panose="020B0604030504040204" pitchFamily="34" charset="-120"/>
            </a:rPr>
            <a:t>中央</a:t>
          </a:r>
          <a:endParaRPr lang="zh-TW" altLang="en-US" sz="2800" kern="1200" dirty="0">
            <a:latin typeface="微軟正黑體" panose="020B0604030504040204" pitchFamily="34" charset="-120"/>
            <a:ea typeface="微軟正黑體" panose="020B0604030504040204" pitchFamily="34" charset="-120"/>
          </a:endParaRPr>
        </a:p>
      </dsp:txBody>
      <dsp:txXfrm>
        <a:off x="78852" y="419334"/>
        <a:ext cx="1996657" cy="1353644"/>
      </dsp:txXfrm>
    </dsp:sp>
    <dsp:sp modelId="{EC087308-CE4A-468A-ADD7-16461B6D2AAE}">
      <dsp:nvSpPr>
        <dsp:cNvPr id="0" name=""/>
        <dsp:cNvSpPr/>
      </dsp:nvSpPr>
      <dsp:spPr>
        <a:xfrm>
          <a:off x="2133603" y="489162"/>
          <a:ext cx="3268759" cy="1212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研發管考  </a:t>
          </a:r>
          <a:r>
            <a:rPr lang="en-US" altLang="zh-TW" sz="2400" kern="1200" dirty="0" smtClean="0">
              <a:latin typeface="微軟正黑體" panose="020B0604030504040204" pitchFamily="34" charset="-120"/>
              <a:ea typeface="微軟正黑體" panose="020B0604030504040204" pitchFamily="34" charset="-120"/>
            </a:rPr>
            <a:t>• </a:t>
          </a:r>
          <a:r>
            <a:rPr lang="zh-TW" altLang="en-US" sz="2400" kern="1200" dirty="0" smtClean="0">
              <a:latin typeface="微軟正黑體" panose="020B0604030504040204" pitchFamily="34" charset="-120"/>
              <a:ea typeface="微軟正黑體" panose="020B0604030504040204" pitchFamily="34" charset="-120"/>
            </a:rPr>
            <a:t>網路平台</a:t>
          </a:r>
          <a:endParaRPr lang="zh-TW" altLang="en-US" sz="2400"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師資培育  </a:t>
          </a:r>
          <a:r>
            <a:rPr lang="en-US" altLang="zh-TW" sz="2400" kern="1200" dirty="0" smtClean="0">
              <a:latin typeface="微軟正黑體" panose="020B0604030504040204" pitchFamily="34" charset="-120"/>
              <a:ea typeface="微軟正黑體" panose="020B0604030504040204" pitchFamily="34" charset="-120"/>
            </a:rPr>
            <a:t>• </a:t>
          </a:r>
          <a:r>
            <a:rPr lang="zh-TW" altLang="en-US" sz="2400" kern="1200" dirty="0" smtClean="0">
              <a:latin typeface="微軟正黑體" panose="020B0604030504040204" pitchFamily="34" charset="-120"/>
              <a:ea typeface="微軟正黑體" panose="020B0604030504040204" pitchFamily="34" charset="-120"/>
            </a:rPr>
            <a:t>聯繫會議</a:t>
          </a:r>
          <a:endParaRPr lang="zh-TW" altLang="en-US" sz="2400" kern="1200" dirty="0">
            <a:latin typeface="微軟正黑體" panose="020B0604030504040204" pitchFamily="34" charset="-120"/>
            <a:ea typeface="微軟正黑體" panose="020B0604030504040204" pitchFamily="34" charset="-120"/>
          </a:endParaRPr>
        </a:p>
      </dsp:txBody>
      <dsp:txXfrm>
        <a:off x="2133603" y="489162"/>
        <a:ext cx="3268759" cy="1212472"/>
      </dsp:txXfrm>
    </dsp:sp>
    <dsp:sp modelId="{9F075D39-51F7-46EB-93B9-08474E3BFEAF}">
      <dsp:nvSpPr>
        <dsp:cNvPr id="0" name=""/>
        <dsp:cNvSpPr/>
      </dsp:nvSpPr>
      <dsp:spPr>
        <a:xfrm rot="5400000">
          <a:off x="2530206" y="3442487"/>
          <a:ext cx="1273096" cy="1449375"/>
        </a:xfrm>
        <a:prstGeom prst="bentUpArrow">
          <a:avLst>
            <a:gd name="adj1" fmla="val 32840"/>
            <a:gd name="adj2" fmla="val 25000"/>
            <a:gd name="adj3" fmla="val 35780"/>
          </a:avLst>
        </a:prstGeom>
        <a:gradFill rotWithShape="0">
          <a:gsLst>
            <a:gs pos="0">
              <a:schemeClr val="accent1">
                <a:tint val="50000"/>
                <a:hueOff val="-13089513"/>
                <a:satOff val="-703"/>
                <a:lumOff val="11364"/>
                <a:alphaOff val="0"/>
                <a:shade val="51000"/>
                <a:satMod val="130000"/>
              </a:schemeClr>
            </a:gs>
            <a:gs pos="80000">
              <a:schemeClr val="accent1">
                <a:tint val="50000"/>
                <a:hueOff val="-13089513"/>
                <a:satOff val="-703"/>
                <a:lumOff val="11364"/>
                <a:alphaOff val="0"/>
                <a:shade val="93000"/>
                <a:satMod val="130000"/>
              </a:schemeClr>
            </a:gs>
            <a:gs pos="100000">
              <a:schemeClr val="accent1">
                <a:tint val="50000"/>
                <a:hueOff val="-13089513"/>
                <a:satOff val="-703"/>
                <a:lumOff val="1136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8FCD3A59-5053-4EA2-9102-A0F831387EA0}">
      <dsp:nvSpPr>
        <dsp:cNvPr id="0" name=""/>
        <dsp:cNvSpPr/>
      </dsp:nvSpPr>
      <dsp:spPr>
        <a:xfrm>
          <a:off x="1884043" y="2031233"/>
          <a:ext cx="2143145" cy="1500132"/>
        </a:xfrm>
        <a:prstGeom prst="roundRect">
          <a:avLst>
            <a:gd name="adj" fmla="val 166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微軟正黑體" panose="020B0604030504040204" pitchFamily="34" charset="-120"/>
              <a:ea typeface="微軟正黑體" panose="020B0604030504040204" pitchFamily="34" charset="-120"/>
            </a:rPr>
            <a:t>地方政府</a:t>
          </a:r>
          <a:endParaRPr lang="zh-TW" altLang="en-US" sz="2800" kern="1200" dirty="0">
            <a:latin typeface="微軟正黑體" panose="020B0604030504040204" pitchFamily="34" charset="-120"/>
            <a:ea typeface="微軟正黑體" panose="020B0604030504040204" pitchFamily="34" charset="-120"/>
          </a:endParaRPr>
        </a:p>
      </dsp:txBody>
      <dsp:txXfrm>
        <a:off x="1957287" y="2104477"/>
        <a:ext cx="1996657" cy="1353644"/>
      </dsp:txXfrm>
    </dsp:sp>
    <dsp:sp modelId="{6AA98297-8DF4-4A34-A97C-AABEB00C8FAD}">
      <dsp:nvSpPr>
        <dsp:cNvPr id="0" name=""/>
        <dsp:cNvSpPr/>
      </dsp:nvSpPr>
      <dsp:spPr>
        <a:xfrm>
          <a:off x="3999398" y="2174305"/>
          <a:ext cx="3315817" cy="1212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推動小組  </a:t>
          </a:r>
          <a:r>
            <a:rPr lang="en-US" altLang="zh-TW" sz="2400" kern="1200" dirty="0" smtClean="0">
              <a:latin typeface="微軟正黑體" panose="020B0604030504040204" pitchFamily="34" charset="-120"/>
              <a:ea typeface="微軟正黑體" panose="020B0604030504040204" pitchFamily="34" charset="-120"/>
            </a:rPr>
            <a:t>• </a:t>
          </a:r>
          <a:r>
            <a:rPr lang="zh-TW" altLang="en-US" sz="2400" kern="1200" dirty="0" smtClean="0">
              <a:latin typeface="微軟正黑體" panose="020B0604030504040204" pitchFamily="34" charset="-120"/>
              <a:ea typeface="微軟正黑體" panose="020B0604030504040204" pitchFamily="34" charset="-120"/>
            </a:rPr>
            <a:t>資源中心</a:t>
          </a:r>
          <a:endParaRPr lang="zh-TW" altLang="en-US" sz="2400"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整體計畫  </a:t>
          </a:r>
          <a:r>
            <a:rPr lang="en-US" altLang="zh-TW" sz="2400" kern="1200" dirty="0" smtClean="0">
              <a:latin typeface="微軟正黑體" panose="020B0604030504040204" pitchFamily="34" charset="-120"/>
              <a:ea typeface="微軟正黑體" panose="020B0604030504040204" pitchFamily="34" charset="-120"/>
            </a:rPr>
            <a:t>• </a:t>
          </a:r>
          <a:r>
            <a:rPr lang="zh-TW" altLang="en-US" sz="2400" kern="1200" dirty="0" smtClean="0">
              <a:latin typeface="微軟正黑體" panose="020B0604030504040204" pitchFamily="34" charset="-120"/>
              <a:ea typeface="微軟正黑體" panose="020B0604030504040204" pitchFamily="34" charset="-120"/>
            </a:rPr>
            <a:t>實施督導</a:t>
          </a:r>
          <a:endParaRPr lang="zh-TW" altLang="en-US" sz="2400" kern="1200" dirty="0">
            <a:latin typeface="微軟正黑體" panose="020B0604030504040204" pitchFamily="34" charset="-120"/>
            <a:ea typeface="微軟正黑體" panose="020B0604030504040204" pitchFamily="34" charset="-120"/>
          </a:endParaRPr>
        </a:p>
      </dsp:txBody>
      <dsp:txXfrm>
        <a:off x="3999398" y="2174305"/>
        <a:ext cx="3315817" cy="1212472"/>
      </dsp:txXfrm>
    </dsp:sp>
    <dsp:sp modelId="{789D53FA-A271-45C1-AC33-DED145217E7F}">
      <dsp:nvSpPr>
        <dsp:cNvPr id="0" name=""/>
        <dsp:cNvSpPr/>
      </dsp:nvSpPr>
      <dsp:spPr>
        <a:xfrm>
          <a:off x="4054867" y="3716377"/>
          <a:ext cx="2143145" cy="1500132"/>
        </a:xfrm>
        <a:prstGeom prst="roundRect">
          <a:avLst>
            <a:gd name="adj" fmla="val 166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微軟正黑體" panose="020B0604030504040204" pitchFamily="34" charset="-120"/>
              <a:ea typeface="微軟正黑體" panose="020B0604030504040204" pitchFamily="34" charset="-120"/>
            </a:rPr>
            <a:t>學校</a:t>
          </a:r>
          <a:endParaRPr lang="zh-TW" altLang="en-US" sz="2800" kern="1200" dirty="0">
            <a:latin typeface="微軟正黑體" panose="020B0604030504040204" pitchFamily="34" charset="-120"/>
            <a:ea typeface="微軟正黑體" panose="020B0604030504040204" pitchFamily="34" charset="-120"/>
          </a:endParaRPr>
        </a:p>
      </dsp:txBody>
      <dsp:txXfrm>
        <a:off x="4128111" y="3789621"/>
        <a:ext cx="1996657" cy="1353644"/>
      </dsp:txXfrm>
    </dsp:sp>
    <dsp:sp modelId="{CAC4F11C-8282-46D1-896B-087BF2C510F5}">
      <dsp:nvSpPr>
        <dsp:cNvPr id="0" name=""/>
        <dsp:cNvSpPr/>
      </dsp:nvSpPr>
      <dsp:spPr>
        <a:xfrm>
          <a:off x="6154773" y="3859449"/>
          <a:ext cx="2299734" cy="1212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學習輔導小組</a:t>
          </a:r>
          <a:endParaRPr lang="zh-TW" altLang="en-US" sz="2400"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kern="1200" dirty="0" smtClean="0">
              <a:latin typeface="微軟正黑體" panose="020B0604030504040204" pitchFamily="34" charset="-120"/>
              <a:ea typeface="微軟正黑體" panose="020B0604030504040204" pitchFamily="34" charset="-120"/>
            </a:rPr>
            <a:t>執行學習扶助</a:t>
          </a:r>
          <a:endParaRPr lang="zh-TW" altLang="en-US" sz="2400" kern="1200" dirty="0">
            <a:latin typeface="微軟正黑體" panose="020B0604030504040204" pitchFamily="34" charset="-120"/>
            <a:ea typeface="微軟正黑體" panose="020B0604030504040204" pitchFamily="34" charset="-120"/>
          </a:endParaRPr>
        </a:p>
      </dsp:txBody>
      <dsp:txXfrm>
        <a:off x="6154773" y="3859449"/>
        <a:ext cx="2299734" cy="12124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716A8-E87C-4D94-BB8C-BA7F87B102A0}">
      <dsp:nvSpPr>
        <dsp:cNvPr id="0" name=""/>
        <dsp:cNvSpPr/>
      </dsp:nvSpPr>
      <dsp:spPr>
        <a:xfrm rot="5400000">
          <a:off x="529199" y="1514866"/>
          <a:ext cx="1580672" cy="2630203"/>
        </a:xfrm>
        <a:prstGeom prst="corner">
          <a:avLst>
            <a:gd name="adj1" fmla="val 16120"/>
            <a:gd name="adj2" fmla="val 1611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A8413AA-B5BE-4656-8529-761B38A886A8}">
      <dsp:nvSpPr>
        <dsp:cNvPr id="0" name=""/>
        <dsp:cNvSpPr/>
      </dsp:nvSpPr>
      <dsp:spPr>
        <a:xfrm>
          <a:off x="265346" y="2300731"/>
          <a:ext cx="2374562" cy="2081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成立諮詢</a:t>
          </a:r>
          <a:r>
            <a:rPr lang="en-US" altLang="zh-TW" sz="2800" b="1" kern="1200" dirty="0" smtClean="0">
              <a:latin typeface="微軟正黑體" panose="020B0604030504040204" pitchFamily="34" charset="-120"/>
              <a:ea typeface="微軟正黑體" panose="020B0604030504040204" pitchFamily="34" charset="-120"/>
            </a:rPr>
            <a:t/>
          </a:r>
          <a:br>
            <a:rPr lang="en-US" altLang="zh-TW" sz="2800" b="1" kern="1200" dirty="0" smtClean="0">
              <a:latin typeface="微軟正黑體" panose="020B0604030504040204" pitchFamily="34" charset="-120"/>
              <a:ea typeface="微軟正黑體" panose="020B0604030504040204" pitchFamily="34" charset="-120"/>
            </a:rPr>
          </a:br>
          <a:r>
            <a:rPr lang="zh-TW" altLang="en-US" sz="2800" b="1" kern="1200" dirty="0" smtClean="0">
              <a:latin typeface="微軟正黑體" panose="020B0604030504040204" pitchFamily="34" charset="-120"/>
              <a:ea typeface="微軟正黑體" panose="020B0604030504040204" pitchFamily="34" charset="-120"/>
            </a:rPr>
            <a:t>輔導團隊</a:t>
          </a:r>
          <a:endParaRPr lang="zh-TW" altLang="en-US" sz="28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到校諮詢人員</a:t>
          </a:r>
          <a:endParaRPr lang="zh-TW" altLang="en-US" sz="24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入班輔導人員</a:t>
          </a:r>
          <a:endParaRPr lang="zh-TW" altLang="en-US" sz="2400" b="1" kern="1200" dirty="0">
            <a:latin typeface="微軟正黑體" panose="020B0604030504040204" pitchFamily="34" charset="-120"/>
            <a:ea typeface="微軟正黑體" panose="020B0604030504040204" pitchFamily="34" charset="-120"/>
          </a:endParaRPr>
        </a:p>
      </dsp:txBody>
      <dsp:txXfrm>
        <a:off x="265346" y="2300731"/>
        <a:ext cx="2374562" cy="2081443"/>
      </dsp:txXfrm>
    </dsp:sp>
    <dsp:sp modelId="{883D9FB1-AF83-4F2D-BBD7-0EA2490C577F}">
      <dsp:nvSpPr>
        <dsp:cNvPr id="0" name=""/>
        <dsp:cNvSpPr/>
      </dsp:nvSpPr>
      <dsp:spPr>
        <a:xfrm>
          <a:off x="2191878" y="1321228"/>
          <a:ext cx="448030" cy="448030"/>
        </a:xfrm>
        <a:prstGeom prst="triangle">
          <a:avLst>
            <a:gd name="adj" fmla="val 1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737C223-682E-4360-9B13-DCF3E5910DB0}">
      <dsp:nvSpPr>
        <dsp:cNvPr id="0" name=""/>
        <dsp:cNvSpPr/>
      </dsp:nvSpPr>
      <dsp:spPr>
        <a:xfrm rot="5400000">
          <a:off x="3436128" y="795544"/>
          <a:ext cx="1580672" cy="2630203"/>
        </a:xfrm>
        <a:prstGeom prst="corner">
          <a:avLst>
            <a:gd name="adj1" fmla="val 16120"/>
            <a:gd name="adj2" fmla="val 1611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698EA07-250E-41EA-9FAC-8E7F4EB2FBD6}">
      <dsp:nvSpPr>
        <dsp:cNvPr id="0" name=""/>
        <dsp:cNvSpPr/>
      </dsp:nvSpPr>
      <dsp:spPr>
        <a:xfrm>
          <a:off x="3172274" y="1581408"/>
          <a:ext cx="2374562" cy="2081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提升教師</a:t>
          </a:r>
          <a:r>
            <a:rPr lang="en-US" altLang="zh-TW" sz="2800" b="1" kern="1200" dirty="0" smtClean="0">
              <a:latin typeface="微軟正黑體" panose="020B0604030504040204" pitchFamily="34" charset="-120"/>
              <a:ea typeface="微軟正黑體" panose="020B0604030504040204" pitchFamily="34" charset="-120"/>
            </a:rPr>
            <a:t/>
          </a:r>
          <a:br>
            <a:rPr lang="en-US" altLang="zh-TW" sz="2800" b="1" kern="1200" dirty="0" smtClean="0">
              <a:latin typeface="微軟正黑體" panose="020B0604030504040204" pitchFamily="34" charset="-120"/>
              <a:ea typeface="微軟正黑體" panose="020B0604030504040204" pitchFamily="34" charset="-120"/>
            </a:rPr>
          </a:br>
          <a:r>
            <a:rPr lang="zh-TW" altLang="en-US" sz="2800" b="1" kern="1200" dirty="0" smtClean="0">
              <a:latin typeface="微軟正黑體" panose="020B0604030504040204" pitchFamily="34" charset="-120"/>
              <a:ea typeface="微軟正黑體" panose="020B0604030504040204" pitchFamily="34" charset="-120"/>
            </a:rPr>
            <a:t>專業知能</a:t>
          </a:r>
          <a:endParaRPr lang="zh-TW" altLang="en-US" sz="28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現職</a:t>
          </a:r>
          <a:r>
            <a:rPr lang="en-US" altLang="zh-TW" sz="2400" b="1" kern="1200" dirty="0" smtClean="0">
              <a:latin typeface="微軟正黑體" panose="020B0604030504040204" pitchFamily="34" charset="-120"/>
              <a:ea typeface="微軟正黑體" panose="020B0604030504040204" pitchFamily="34" charset="-120"/>
            </a:rPr>
            <a:t>8</a:t>
          </a:r>
          <a:r>
            <a:rPr lang="zh-TW" altLang="en-US" sz="2400" b="1" kern="1200" dirty="0" smtClean="0">
              <a:latin typeface="微軟正黑體" panose="020B0604030504040204" pitchFamily="34" charset="-120"/>
              <a:ea typeface="微軟正黑體" panose="020B0604030504040204" pitchFamily="34" charset="-120"/>
            </a:rPr>
            <a:t>小時</a:t>
          </a:r>
          <a:endParaRPr lang="en-US" altLang="zh-TW" sz="2400" b="1" kern="1200" dirty="0" smtClean="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非現職</a:t>
          </a:r>
          <a:r>
            <a:rPr lang="en-US" altLang="zh-TW" sz="2400" b="1" kern="1200" dirty="0" smtClean="0">
              <a:latin typeface="微軟正黑體" panose="020B0604030504040204" pitchFamily="34" charset="-120"/>
              <a:ea typeface="微軟正黑體" panose="020B0604030504040204" pitchFamily="34" charset="-120"/>
            </a:rPr>
            <a:t>18</a:t>
          </a:r>
          <a:r>
            <a:rPr lang="zh-TW" altLang="en-US" sz="2400" b="1" kern="1200" dirty="0" smtClean="0">
              <a:latin typeface="微軟正黑體" panose="020B0604030504040204" pitchFamily="34" charset="-120"/>
              <a:ea typeface="微軟正黑體" panose="020B0604030504040204" pitchFamily="34" charset="-120"/>
            </a:rPr>
            <a:t>小時</a:t>
          </a:r>
          <a:endParaRPr lang="zh-TW" altLang="en-US" sz="24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系統性增能研習</a:t>
          </a:r>
          <a:endParaRPr lang="zh-TW" altLang="en-US" sz="2400" b="1" kern="1200" dirty="0">
            <a:latin typeface="微軟正黑體" panose="020B0604030504040204" pitchFamily="34" charset="-120"/>
            <a:ea typeface="微軟正黑體" panose="020B0604030504040204" pitchFamily="34" charset="-120"/>
          </a:endParaRPr>
        </a:p>
      </dsp:txBody>
      <dsp:txXfrm>
        <a:off x="3172274" y="1581408"/>
        <a:ext cx="2374562" cy="2081443"/>
      </dsp:txXfrm>
    </dsp:sp>
    <dsp:sp modelId="{46CBFC90-DF5A-4B9B-A737-6E9336AA9327}">
      <dsp:nvSpPr>
        <dsp:cNvPr id="0" name=""/>
        <dsp:cNvSpPr/>
      </dsp:nvSpPr>
      <dsp:spPr>
        <a:xfrm>
          <a:off x="5098806" y="601905"/>
          <a:ext cx="448030" cy="448030"/>
        </a:xfrm>
        <a:prstGeom prst="triangle">
          <a:avLst>
            <a:gd name="adj" fmla="val 1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6A36958-6C4F-4B66-9101-34B7A02F9B07}">
      <dsp:nvSpPr>
        <dsp:cNvPr id="0" name=""/>
        <dsp:cNvSpPr/>
      </dsp:nvSpPr>
      <dsp:spPr>
        <a:xfrm rot="5400000">
          <a:off x="6343056" y="76222"/>
          <a:ext cx="1580672" cy="2630203"/>
        </a:xfrm>
        <a:prstGeom prst="corner">
          <a:avLst>
            <a:gd name="adj1" fmla="val 16120"/>
            <a:gd name="adj2" fmla="val 1611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8E77429-553A-41E6-BCF3-8095B927B501}">
      <dsp:nvSpPr>
        <dsp:cNvPr id="0" name=""/>
        <dsp:cNvSpPr/>
      </dsp:nvSpPr>
      <dsp:spPr>
        <a:xfrm>
          <a:off x="6079203" y="862086"/>
          <a:ext cx="2374562" cy="2081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及早及時協助</a:t>
          </a:r>
          <a:endParaRPr lang="zh-TW" altLang="en-US" sz="28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課中學習扶助</a:t>
          </a:r>
          <a:endParaRPr lang="zh-TW" altLang="en-US" sz="2400" b="1" kern="1200" dirty="0">
            <a:latin typeface="微軟正黑體" panose="020B0604030504040204" pitchFamily="34" charset="-120"/>
            <a:ea typeface="微軟正黑體" panose="020B0604030504040204" pitchFamily="34" charset="-120"/>
          </a:endParaRPr>
        </a:p>
        <a:p>
          <a:pPr marL="228600" lvl="1" indent="-228600" algn="l" defTabSz="1066800">
            <a:lnSpc>
              <a:spcPts val="2880"/>
            </a:lnSpc>
            <a:spcBef>
              <a:spcPct val="0"/>
            </a:spcBef>
            <a:spcAft>
              <a:spcPts val="0"/>
            </a:spcAft>
            <a:buChar char="••"/>
          </a:pPr>
          <a:r>
            <a:rPr lang="zh-TW" altLang="en-US" sz="2400" b="1" kern="1200" dirty="0" smtClean="0">
              <a:latin typeface="微軟正黑體" panose="020B0604030504040204" pitchFamily="34" charset="-120"/>
              <a:ea typeface="微軟正黑體" panose="020B0604030504040204" pitchFamily="34" charset="-120"/>
            </a:rPr>
            <a:t>一般課程中分組、差異化教學</a:t>
          </a:r>
          <a:endParaRPr lang="zh-TW" altLang="en-US" sz="2400" b="1" kern="1200" dirty="0">
            <a:latin typeface="微軟正黑體" panose="020B0604030504040204" pitchFamily="34" charset="-120"/>
            <a:ea typeface="微軟正黑體" panose="020B0604030504040204" pitchFamily="34" charset="-120"/>
          </a:endParaRPr>
        </a:p>
      </dsp:txBody>
      <dsp:txXfrm>
        <a:off x="6079203" y="862086"/>
        <a:ext cx="2374562" cy="20814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E15FD-1181-48DF-926E-2FDF2608F1AB}">
      <dsp:nvSpPr>
        <dsp:cNvPr id="0" name=""/>
        <dsp:cNvSpPr/>
      </dsp:nvSpPr>
      <dsp:spPr>
        <a:xfrm rot="5400000">
          <a:off x="4537819" y="-1906492"/>
          <a:ext cx="1372900" cy="5248667"/>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強化系統功能</a:t>
          </a:r>
          <a:endParaRPr lang="zh-TW" altLang="en-US" sz="2800" kern="1200" dirty="0">
            <a:latin typeface="微軟正黑體" panose="020B0604030504040204" pitchFamily="34" charset="-120"/>
            <a:ea typeface="微軟正黑體" panose="020B0604030504040204" pitchFamily="34" charset="-120"/>
          </a:endParaRPr>
        </a:p>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提升施測效能</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98410"/>
        <a:ext cx="5181648" cy="1238862"/>
      </dsp:txXfrm>
    </dsp:sp>
    <dsp:sp modelId="{7D118D6E-BC35-4BB9-9A06-09B31BF47309}">
      <dsp:nvSpPr>
        <dsp:cNvPr id="0" name=""/>
        <dsp:cNvSpPr/>
      </dsp:nvSpPr>
      <dsp:spPr>
        <a:xfrm>
          <a:off x="380995" y="243"/>
          <a:ext cx="2218940" cy="143519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60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評量系統</a:t>
          </a:r>
          <a:endParaRPr lang="zh-TW" altLang="en-US" sz="2800" kern="1200" dirty="0">
            <a:latin typeface="微軟正黑體" panose="020B0604030504040204" pitchFamily="34" charset="-120"/>
            <a:ea typeface="微軟正黑體" panose="020B0604030504040204" pitchFamily="34" charset="-120"/>
          </a:endParaRPr>
        </a:p>
      </dsp:txBody>
      <dsp:txXfrm>
        <a:off x="451055" y="70303"/>
        <a:ext cx="2078820" cy="1295075"/>
      </dsp:txXfrm>
    </dsp:sp>
    <dsp:sp modelId="{22841A15-0FF8-43BC-A3DD-82A447813352}">
      <dsp:nvSpPr>
        <dsp:cNvPr id="0" name=""/>
        <dsp:cNvSpPr/>
      </dsp:nvSpPr>
      <dsp:spPr>
        <a:xfrm rot="5400000">
          <a:off x="4537819" y="-361352"/>
          <a:ext cx="1372900" cy="5248667"/>
        </a:xfrm>
        <a:prstGeom prst="round2Same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依基本學習內容研發試題、提升試題品質</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1643550"/>
        <a:ext cx="5181648" cy="1238862"/>
      </dsp:txXfrm>
    </dsp:sp>
    <dsp:sp modelId="{411BCD95-908A-4330-A3EC-C4C5EA1A9437}">
      <dsp:nvSpPr>
        <dsp:cNvPr id="0" name=""/>
        <dsp:cNvSpPr/>
      </dsp:nvSpPr>
      <dsp:spPr>
        <a:xfrm>
          <a:off x="380995" y="1545383"/>
          <a:ext cx="2218940" cy="1435195"/>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60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測驗試題</a:t>
          </a:r>
          <a:endParaRPr lang="zh-TW" altLang="en-US" sz="2800" kern="1200" dirty="0">
            <a:latin typeface="微軟正黑體" panose="020B0604030504040204" pitchFamily="34" charset="-120"/>
            <a:ea typeface="微軟正黑體" panose="020B0604030504040204" pitchFamily="34" charset="-120"/>
          </a:endParaRPr>
        </a:p>
      </dsp:txBody>
      <dsp:txXfrm>
        <a:off x="451055" y="1615443"/>
        <a:ext cx="2078820" cy="1295075"/>
      </dsp:txXfrm>
    </dsp:sp>
    <dsp:sp modelId="{CE1253A0-588B-4E66-8D61-6106DA49BE7F}">
      <dsp:nvSpPr>
        <dsp:cNvPr id="0" name=""/>
        <dsp:cNvSpPr/>
      </dsp:nvSpPr>
      <dsp:spPr>
        <a:xfrm rot="5400000">
          <a:off x="4537819" y="1183787"/>
          <a:ext cx="1372900" cy="5248667"/>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ts val="3200"/>
            </a:lnSpc>
            <a:spcBef>
              <a:spcPct val="0"/>
            </a:spcBef>
            <a:spcAft>
              <a:spcPts val="0"/>
            </a:spcAft>
            <a:buChar char="••"/>
          </a:pPr>
          <a:r>
            <a:rPr lang="zh-TW" altLang="en-US" sz="2800" kern="1200" dirty="0" smtClean="0">
              <a:latin typeface="微軟正黑體" panose="020B0604030504040204" pitchFamily="34" charset="-120"/>
              <a:ea typeface="微軟正黑體" panose="020B0604030504040204" pitchFamily="34" charset="-120"/>
            </a:rPr>
            <a:t>呼應學生學力現況，連結未通過評量指標、試題、回饋訊息及教材資源</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3188690"/>
        <a:ext cx="5181648" cy="1238862"/>
      </dsp:txXfrm>
    </dsp:sp>
    <dsp:sp modelId="{5253464C-5443-459C-AF86-06FB2D01FC23}">
      <dsp:nvSpPr>
        <dsp:cNvPr id="0" name=""/>
        <dsp:cNvSpPr/>
      </dsp:nvSpPr>
      <dsp:spPr>
        <a:xfrm>
          <a:off x="380995" y="3090523"/>
          <a:ext cx="2218940" cy="1435195"/>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36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測驗結果</a:t>
          </a:r>
          <a:endParaRPr lang="en-US" altLang="zh-TW" sz="2800" kern="1200" dirty="0" smtClean="0">
            <a:latin typeface="微軟正黑體" panose="020B0604030504040204" pitchFamily="34" charset="-120"/>
            <a:ea typeface="微軟正黑體" panose="020B0604030504040204" pitchFamily="34" charset="-120"/>
          </a:endParaRPr>
        </a:p>
        <a:p>
          <a:pPr lvl="0" algn="ctr" defTabSz="1244600">
            <a:lnSpc>
              <a:spcPts val="336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報告</a:t>
          </a:r>
          <a:endParaRPr lang="zh-TW" altLang="en-US" sz="2800" kern="1200" dirty="0">
            <a:latin typeface="微軟正黑體" panose="020B0604030504040204" pitchFamily="34" charset="-120"/>
            <a:ea typeface="微軟正黑體" panose="020B0604030504040204" pitchFamily="34" charset="-120"/>
          </a:endParaRPr>
        </a:p>
      </dsp:txBody>
      <dsp:txXfrm>
        <a:off x="451055" y="3160583"/>
        <a:ext cx="2078820" cy="12950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E15FD-1181-48DF-926E-2FDF2608F1AB}">
      <dsp:nvSpPr>
        <dsp:cNvPr id="0" name=""/>
        <dsp:cNvSpPr/>
      </dsp:nvSpPr>
      <dsp:spPr>
        <a:xfrm rot="5400000">
          <a:off x="4537819" y="-1906492"/>
          <a:ext cx="1372900" cy="5248667"/>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修訂基本學習內容</a:t>
          </a:r>
          <a:endParaRPr lang="zh-TW" altLang="en-US" sz="2800" kern="1200" dirty="0">
            <a:latin typeface="微軟正黑體" panose="020B0604030504040204" pitchFamily="34" charset="-120"/>
            <a:ea typeface="微軟正黑體" panose="020B0604030504040204" pitchFamily="34" charset="-120"/>
          </a:endParaRPr>
        </a:p>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研發教材示例</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98410"/>
        <a:ext cx="5181648" cy="1238862"/>
      </dsp:txXfrm>
    </dsp:sp>
    <dsp:sp modelId="{7D118D6E-BC35-4BB9-9A06-09B31BF47309}">
      <dsp:nvSpPr>
        <dsp:cNvPr id="0" name=""/>
        <dsp:cNvSpPr/>
      </dsp:nvSpPr>
      <dsp:spPr>
        <a:xfrm>
          <a:off x="380995" y="243"/>
          <a:ext cx="2218940" cy="143519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60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基本學習</a:t>
          </a:r>
          <a:r>
            <a:rPr lang="en-US" altLang="zh-TW" sz="2800" kern="1200" dirty="0" smtClean="0">
              <a:latin typeface="微軟正黑體" panose="020B0604030504040204" pitchFamily="34" charset="-120"/>
              <a:ea typeface="微軟正黑體" panose="020B0604030504040204" pitchFamily="34" charset="-120"/>
            </a:rPr>
            <a:t/>
          </a:r>
          <a:br>
            <a:rPr lang="en-US" altLang="zh-TW" sz="2800" kern="1200" dirty="0" smtClean="0">
              <a:latin typeface="微軟正黑體" panose="020B0604030504040204" pitchFamily="34" charset="-120"/>
              <a:ea typeface="微軟正黑體" panose="020B0604030504040204" pitchFamily="34" charset="-120"/>
            </a:rPr>
          </a:br>
          <a:r>
            <a:rPr lang="zh-TW" altLang="en-US" sz="2800" kern="1200" dirty="0" smtClean="0">
              <a:latin typeface="微軟正黑體" panose="020B0604030504040204" pitchFamily="34" charset="-120"/>
              <a:ea typeface="微軟正黑體" panose="020B0604030504040204" pitchFamily="34" charset="-120"/>
            </a:rPr>
            <a:t>內容</a:t>
          </a:r>
          <a:endParaRPr lang="zh-TW" altLang="en-US" sz="2800" kern="1200" dirty="0">
            <a:latin typeface="微軟正黑體" panose="020B0604030504040204" pitchFamily="34" charset="-120"/>
            <a:ea typeface="微軟正黑體" panose="020B0604030504040204" pitchFamily="34" charset="-120"/>
          </a:endParaRPr>
        </a:p>
      </dsp:txBody>
      <dsp:txXfrm>
        <a:off x="451055" y="70303"/>
        <a:ext cx="2078820" cy="1295075"/>
      </dsp:txXfrm>
    </dsp:sp>
    <dsp:sp modelId="{22841A15-0FF8-43BC-A3DD-82A447813352}">
      <dsp:nvSpPr>
        <dsp:cNvPr id="0" name=""/>
        <dsp:cNvSpPr/>
      </dsp:nvSpPr>
      <dsp:spPr>
        <a:xfrm rot="5400000">
          <a:off x="4537819" y="-361352"/>
          <a:ext cx="1372900" cy="5248667"/>
        </a:xfrm>
        <a:prstGeom prst="round2Same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微軟正黑體" panose="020B0604030504040204" pitchFamily="34" charset="-120"/>
              <a:ea typeface="微軟正黑體" panose="020B0604030504040204" pitchFamily="34" charset="-120"/>
            </a:rPr>
            <a:t>整合公私部門連結及合作提供教學及學習資源</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1643550"/>
        <a:ext cx="5181648" cy="1238862"/>
      </dsp:txXfrm>
    </dsp:sp>
    <dsp:sp modelId="{411BCD95-908A-4330-A3EC-C4C5EA1A9437}">
      <dsp:nvSpPr>
        <dsp:cNvPr id="0" name=""/>
        <dsp:cNvSpPr/>
      </dsp:nvSpPr>
      <dsp:spPr>
        <a:xfrm>
          <a:off x="380995" y="1545383"/>
          <a:ext cx="2218940" cy="1435195"/>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60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學習扶助</a:t>
          </a:r>
          <a:r>
            <a:rPr lang="en-US" altLang="zh-TW" sz="2800" kern="1200" dirty="0" smtClean="0">
              <a:latin typeface="微軟正黑體" panose="020B0604030504040204" pitchFamily="34" charset="-120"/>
              <a:ea typeface="微軟正黑體" panose="020B0604030504040204" pitchFamily="34" charset="-120"/>
            </a:rPr>
            <a:t/>
          </a:r>
          <a:br>
            <a:rPr lang="en-US" altLang="zh-TW" sz="2800" kern="1200" dirty="0" smtClean="0">
              <a:latin typeface="微軟正黑體" panose="020B0604030504040204" pitchFamily="34" charset="-120"/>
              <a:ea typeface="微軟正黑體" panose="020B0604030504040204" pitchFamily="34" charset="-120"/>
            </a:rPr>
          </a:br>
          <a:r>
            <a:rPr lang="zh-TW" altLang="en-US" sz="2800" kern="1200" dirty="0" smtClean="0">
              <a:latin typeface="微軟正黑體" panose="020B0604030504040204" pitchFamily="34" charset="-120"/>
              <a:ea typeface="微軟正黑體" panose="020B0604030504040204" pitchFamily="34" charset="-120"/>
            </a:rPr>
            <a:t>資源平台</a:t>
          </a:r>
          <a:endParaRPr lang="zh-TW" altLang="en-US" sz="2800" kern="1200" dirty="0">
            <a:latin typeface="微軟正黑體" panose="020B0604030504040204" pitchFamily="34" charset="-120"/>
            <a:ea typeface="微軟正黑體" panose="020B0604030504040204" pitchFamily="34" charset="-120"/>
          </a:endParaRPr>
        </a:p>
      </dsp:txBody>
      <dsp:txXfrm>
        <a:off x="451055" y="1615443"/>
        <a:ext cx="2078820" cy="1295075"/>
      </dsp:txXfrm>
    </dsp:sp>
    <dsp:sp modelId="{CE1253A0-588B-4E66-8D61-6106DA49BE7F}">
      <dsp:nvSpPr>
        <dsp:cNvPr id="0" name=""/>
        <dsp:cNvSpPr/>
      </dsp:nvSpPr>
      <dsp:spPr>
        <a:xfrm rot="5400000">
          <a:off x="4537819" y="1183787"/>
          <a:ext cx="1372900" cy="5248667"/>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ts val="3200"/>
            </a:lnSpc>
            <a:spcBef>
              <a:spcPct val="0"/>
            </a:spcBef>
            <a:spcAft>
              <a:spcPts val="0"/>
            </a:spcAft>
            <a:buChar char="••"/>
          </a:pPr>
          <a:r>
            <a:rPr lang="zh-TW" altLang="en-US" sz="2800" kern="1200" dirty="0" smtClean="0">
              <a:latin typeface="微軟正黑體" panose="020B0604030504040204" pitchFamily="34" charset="-120"/>
              <a:ea typeface="微軟正黑體" panose="020B0604030504040204" pitchFamily="34" charset="-120"/>
            </a:rPr>
            <a:t>鼓勵運用因材網、</a:t>
          </a:r>
          <a:r>
            <a:rPr lang="en-US" altLang="zh-TW" sz="2800" kern="1200" dirty="0" smtClean="0">
              <a:latin typeface="微軟正黑體" panose="020B0604030504040204" pitchFamily="34" charset="-120"/>
              <a:ea typeface="微軟正黑體" panose="020B0604030504040204" pitchFamily="34" charset="-120"/>
            </a:rPr>
            <a:t>Cool English</a:t>
          </a:r>
          <a:r>
            <a:rPr lang="zh-TW" altLang="en-US" sz="2800" kern="1200" dirty="0" smtClean="0">
              <a:latin typeface="微軟正黑體" panose="020B0604030504040204" pitchFamily="34" charset="-120"/>
              <a:ea typeface="微軟正黑體" panose="020B0604030504040204" pitchFamily="34" charset="-120"/>
            </a:rPr>
            <a:t>、</a:t>
          </a:r>
          <a:r>
            <a:rPr lang="en-US" altLang="zh-TW" sz="2800" kern="1200" dirty="0" err="1" smtClean="0">
              <a:latin typeface="微軟正黑體" panose="020B0604030504040204" pitchFamily="34" charset="-120"/>
              <a:ea typeface="微軟正黑體" panose="020B0604030504040204" pitchFamily="34" charset="-120"/>
            </a:rPr>
            <a:t>PaGamO</a:t>
          </a:r>
          <a:r>
            <a:rPr lang="zh-TW" altLang="en-US" sz="2800" kern="1200" dirty="0" smtClean="0">
              <a:latin typeface="微軟正黑體" panose="020B0604030504040204" pitchFamily="34" charset="-120"/>
              <a:ea typeface="微軟正黑體" panose="020B0604030504040204" pitchFamily="34" charset="-120"/>
            </a:rPr>
            <a:t>、均一教育平台等資源</a:t>
          </a:r>
          <a:endParaRPr lang="zh-TW" altLang="en-US" sz="2800" kern="1200" dirty="0">
            <a:latin typeface="微軟正黑體" panose="020B0604030504040204" pitchFamily="34" charset="-120"/>
            <a:ea typeface="微軟正黑體" panose="020B0604030504040204" pitchFamily="34" charset="-120"/>
          </a:endParaRPr>
        </a:p>
      </dsp:txBody>
      <dsp:txXfrm rot="-5400000">
        <a:off x="2599936" y="3188690"/>
        <a:ext cx="5181648" cy="1238862"/>
      </dsp:txXfrm>
    </dsp:sp>
    <dsp:sp modelId="{5253464C-5443-459C-AF86-06FB2D01FC23}">
      <dsp:nvSpPr>
        <dsp:cNvPr id="0" name=""/>
        <dsp:cNvSpPr/>
      </dsp:nvSpPr>
      <dsp:spPr>
        <a:xfrm>
          <a:off x="380995" y="3090523"/>
          <a:ext cx="2218940" cy="1435195"/>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ts val="3360"/>
            </a:lnSpc>
            <a:spcBef>
              <a:spcPct val="0"/>
            </a:spcBef>
            <a:spcAft>
              <a:spcPts val="0"/>
            </a:spcAft>
          </a:pPr>
          <a:r>
            <a:rPr lang="zh-TW" altLang="en-US" sz="2800" kern="1200" dirty="0" smtClean="0">
              <a:latin typeface="微軟正黑體" panose="020B0604030504040204" pitchFamily="34" charset="-120"/>
              <a:ea typeface="微軟正黑體" panose="020B0604030504040204" pitchFamily="34" charset="-120"/>
            </a:rPr>
            <a:t>數位學習</a:t>
          </a:r>
          <a:r>
            <a:rPr lang="en-US" altLang="zh-TW" sz="2800" kern="1200" dirty="0" smtClean="0">
              <a:latin typeface="微軟正黑體" panose="020B0604030504040204" pitchFamily="34" charset="-120"/>
              <a:ea typeface="微軟正黑體" panose="020B0604030504040204" pitchFamily="34" charset="-120"/>
            </a:rPr>
            <a:t/>
          </a:r>
          <a:br>
            <a:rPr lang="en-US" altLang="zh-TW" sz="2800" kern="1200" dirty="0" smtClean="0">
              <a:latin typeface="微軟正黑體" panose="020B0604030504040204" pitchFamily="34" charset="-120"/>
              <a:ea typeface="微軟正黑體" panose="020B0604030504040204" pitchFamily="34" charset="-120"/>
            </a:rPr>
          </a:br>
          <a:r>
            <a:rPr lang="zh-TW" altLang="en-US" sz="2800" kern="1200" dirty="0" smtClean="0">
              <a:latin typeface="微軟正黑體" panose="020B0604030504040204" pitchFamily="34" charset="-120"/>
              <a:ea typeface="微軟正黑體" panose="020B0604030504040204" pitchFamily="34" charset="-120"/>
            </a:rPr>
            <a:t>資源</a:t>
          </a:r>
          <a:endParaRPr lang="zh-TW" altLang="en-US" sz="2800" kern="1200" dirty="0">
            <a:latin typeface="微軟正黑體" panose="020B0604030504040204" pitchFamily="34" charset="-120"/>
            <a:ea typeface="微軟正黑體" panose="020B0604030504040204" pitchFamily="34" charset="-120"/>
          </a:endParaRPr>
        </a:p>
      </dsp:txBody>
      <dsp:txXfrm>
        <a:off x="451055" y="3160583"/>
        <a:ext cx="2078820" cy="12950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E15FD-1181-48DF-926E-2FDF2608F1AB}">
      <dsp:nvSpPr>
        <dsp:cNvPr id="0" name=""/>
        <dsp:cNvSpPr/>
      </dsp:nvSpPr>
      <dsp:spPr>
        <a:xfrm rot="5400000">
          <a:off x="4990850" y="-2146660"/>
          <a:ext cx="905760" cy="5248667"/>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提供行政諮詢及教學輔導</a:t>
          </a:r>
          <a:endParaRPr lang="zh-TW" altLang="en-US" sz="2600" kern="1200" dirty="0">
            <a:latin typeface="微軟正黑體" panose="020B0604030504040204" pitchFamily="34" charset="-120"/>
            <a:ea typeface="微軟正黑體" panose="020B0604030504040204" pitchFamily="34" charset="-120"/>
          </a:endParaRPr>
        </a:p>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教育處安排</a:t>
          </a:r>
          <a:r>
            <a:rPr lang="en-US" altLang="zh-TW" sz="2600" kern="1200" dirty="0" smtClean="0">
              <a:latin typeface="微軟正黑體" panose="020B0604030504040204" pitchFamily="34" charset="-120"/>
              <a:ea typeface="微軟正黑體" panose="020B0604030504040204" pitchFamily="34" charset="-120"/>
            </a:rPr>
            <a:t>/</a:t>
          </a:r>
          <a:r>
            <a:rPr lang="zh-TW" altLang="en-US" sz="2600" kern="1200" dirty="0" smtClean="0">
              <a:latin typeface="微軟正黑體" panose="020B0604030504040204" pitchFamily="34" charset="-120"/>
              <a:ea typeface="微軟正黑體" panose="020B0604030504040204" pitchFamily="34" charset="-120"/>
            </a:rPr>
            <a:t>學校申請</a:t>
          </a:r>
          <a:endParaRPr lang="zh-TW" altLang="en-US" sz="2600" kern="1200" dirty="0">
            <a:latin typeface="微軟正黑體" panose="020B0604030504040204" pitchFamily="34" charset="-120"/>
            <a:ea typeface="微軟正黑體" panose="020B0604030504040204" pitchFamily="34" charset="-120"/>
          </a:endParaRPr>
        </a:p>
      </dsp:txBody>
      <dsp:txXfrm rot="-5400000">
        <a:off x="2819397" y="69009"/>
        <a:ext cx="5204451" cy="817328"/>
      </dsp:txXfrm>
    </dsp:sp>
    <dsp:sp modelId="{7D118D6E-BC35-4BB9-9A06-09B31BF47309}">
      <dsp:nvSpPr>
        <dsp:cNvPr id="0" name=""/>
        <dsp:cNvSpPr/>
      </dsp:nvSpPr>
      <dsp:spPr>
        <a:xfrm>
          <a:off x="143259" y="4243"/>
          <a:ext cx="2676137" cy="94685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ts val="3100"/>
            </a:lnSpc>
            <a:spcBef>
              <a:spcPct val="0"/>
            </a:spcBef>
            <a:spcAft>
              <a:spcPts val="0"/>
            </a:spcAft>
          </a:pPr>
          <a:r>
            <a:rPr lang="zh-TW" altLang="en-US" sz="2600" b="1" kern="1200" dirty="0" smtClean="0">
              <a:latin typeface="微軟正黑體" panose="020B0604030504040204" pitchFamily="34" charset="-120"/>
              <a:ea typeface="微軟正黑體" panose="020B0604030504040204" pitchFamily="34" charset="-120"/>
            </a:rPr>
            <a:t>到校諮詢及</a:t>
          </a:r>
          <a:r>
            <a:rPr lang="en-US" altLang="zh-TW" sz="2600" b="1" kern="1200" dirty="0" smtClean="0">
              <a:latin typeface="微軟正黑體" panose="020B0604030504040204" pitchFamily="34" charset="-120"/>
              <a:ea typeface="微軟正黑體" panose="020B0604030504040204" pitchFamily="34" charset="-120"/>
            </a:rPr>
            <a:t/>
          </a:r>
          <a:br>
            <a:rPr lang="en-US" altLang="zh-TW" sz="2600" b="1" kern="1200" dirty="0" smtClean="0">
              <a:latin typeface="微軟正黑體" panose="020B0604030504040204" pitchFamily="34" charset="-120"/>
              <a:ea typeface="微軟正黑體" panose="020B0604030504040204" pitchFamily="34" charset="-120"/>
            </a:rPr>
          </a:br>
          <a:r>
            <a:rPr lang="zh-TW" altLang="en-US" sz="2600" b="1" kern="1200" dirty="0" smtClean="0">
              <a:latin typeface="微軟正黑體" panose="020B0604030504040204" pitchFamily="34" charset="-120"/>
              <a:ea typeface="微軟正黑體" panose="020B0604030504040204" pitchFamily="34" charset="-120"/>
            </a:rPr>
            <a:t>入班輔導</a:t>
          </a:r>
          <a:endParaRPr lang="zh-TW" altLang="en-US" sz="2600" b="1" kern="1200" dirty="0">
            <a:latin typeface="微軟正黑體" panose="020B0604030504040204" pitchFamily="34" charset="-120"/>
            <a:ea typeface="微軟正黑體" panose="020B0604030504040204" pitchFamily="34" charset="-120"/>
          </a:endParaRPr>
        </a:p>
      </dsp:txBody>
      <dsp:txXfrm>
        <a:off x="189481" y="50465"/>
        <a:ext cx="2583693" cy="854414"/>
      </dsp:txXfrm>
    </dsp:sp>
    <dsp:sp modelId="{22841A15-0FF8-43BC-A3DD-82A447813352}">
      <dsp:nvSpPr>
        <dsp:cNvPr id="0" name=""/>
        <dsp:cNvSpPr/>
      </dsp:nvSpPr>
      <dsp:spPr>
        <a:xfrm rot="5400000">
          <a:off x="4990850" y="-1127267"/>
          <a:ext cx="905760" cy="5248667"/>
        </a:xfrm>
        <a:prstGeom prst="round2SameRect">
          <a:avLst/>
        </a:prstGeom>
        <a:solidFill>
          <a:schemeClr val="accent2">
            <a:tint val="40000"/>
            <a:alpha val="90000"/>
            <a:hueOff val="1256455"/>
            <a:satOff val="-1094"/>
            <a:lumOff val="-1"/>
            <a:alphaOff val="0"/>
          </a:schemeClr>
        </a:solidFill>
        <a:ln w="9525" cap="flat" cmpd="sng" algn="ctr">
          <a:solidFill>
            <a:schemeClr val="accent2">
              <a:tint val="40000"/>
              <a:alpha val="90000"/>
              <a:hueOff val="1256455"/>
              <a:satOff val="-1094"/>
              <a:lumOff val="-1"/>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強化測驗結果運用</a:t>
          </a:r>
          <a:endParaRPr lang="zh-TW" altLang="en-US" sz="2600" kern="1200" dirty="0">
            <a:latin typeface="微軟正黑體" panose="020B0604030504040204" pitchFamily="34" charset="-120"/>
            <a:ea typeface="微軟正黑體" panose="020B0604030504040204" pitchFamily="34" charset="-120"/>
          </a:endParaRPr>
        </a:p>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增加學習動機、學習發展</a:t>
          </a:r>
          <a:endParaRPr lang="zh-TW" altLang="en-US" sz="2600" kern="1200" dirty="0">
            <a:latin typeface="微軟正黑體" panose="020B0604030504040204" pitchFamily="34" charset="-120"/>
            <a:ea typeface="微軟正黑體" panose="020B0604030504040204" pitchFamily="34" charset="-120"/>
          </a:endParaRPr>
        </a:p>
      </dsp:txBody>
      <dsp:txXfrm rot="-5400000">
        <a:off x="2819397" y="1088402"/>
        <a:ext cx="5204451" cy="817328"/>
      </dsp:txXfrm>
    </dsp:sp>
    <dsp:sp modelId="{411BCD95-908A-4330-A3EC-C4C5EA1A9437}">
      <dsp:nvSpPr>
        <dsp:cNvPr id="0" name=""/>
        <dsp:cNvSpPr/>
      </dsp:nvSpPr>
      <dsp:spPr>
        <a:xfrm>
          <a:off x="143259" y="1023637"/>
          <a:ext cx="2676137" cy="946858"/>
        </a:xfrm>
        <a:prstGeom prst="round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ts val="3100"/>
            </a:lnSpc>
            <a:spcBef>
              <a:spcPct val="0"/>
            </a:spcBef>
            <a:spcAft>
              <a:spcPts val="0"/>
            </a:spcAft>
          </a:pPr>
          <a:r>
            <a:rPr lang="zh-TW" altLang="en-US" sz="2600" b="1" kern="1200" dirty="0" smtClean="0">
              <a:latin typeface="微軟正黑體" panose="020B0604030504040204" pitchFamily="34" charset="-120"/>
              <a:ea typeface="微軟正黑體" panose="020B0604030504040204" pitchFamily="34" charset="-120"/>
            </a:rPr>
            <a:t>學習扶助師資</a:t>
          </a:r>
          <a:r>
            <a:rPr lang="en-US" altLang="zh-TW" sz="2600" b="1" kern="1200" dirty="0" smtClean="0">
              <a:latin typeface="微軟正黑體" panose="020B0604030504040204" pitchFamily="34" charset="-120"/>
              <a:ea typeface="微軟正黑體" panose="020B0604030504040204" pitchFamily="34" charset="-120"/>
            </a:rPr>
            <a:t/>
          </a:r>
          <a:br>
            <a:rPr lang="en-US" altLang="zh-TW" sz="2600" b="1" kern="1200" dirty="0" smtClean="0">
              <a:latin typeface="微軟正黑體" panose="020B0604030504040204" pitchFamily="34" charset="-120"/>
              <a:ea typeface="微軟正黑體" panose="020B0604030504040204" pitchFamily="34" charset="-120"/>
            </a:rPr>
          </a:br>
          <a:r>
            <a:rPr lang="zh-TW" altLang="en-US" sz="2600" b="1" kern="1200" dirty="0" smtClean="0">
              <a:latin typeface="微軟正黑體" panose="020B0604030504040204" pitchFamily="34" charset="-120"/>
              <a:ea typeface="微軟正黑體" panose="020B0604030504040204" pitchFamily="34" charset="-120"/>
            </a:rPr>
            <a:t>研習課程修訂</a:t>
          </a:r>
          <a:endParaRPr lang="zh-TW" altLang="en-US" sz="2600" b="1" kern="1200" dirty="0">
            <a:latin typeface="微軟正黑體" panose="020B0604030504040204" pitchFamily="34" charset="-120"/>
            <a:ea typeface="微軟正黑體" panose="020B0604030504040204" pitchFamily="34" charset="-120"/>
          </a:endParaRPr>
        </a:p>
      </dsp:txBody>
      <dsp:txXfrm>
        <a:off x="189481" y="1069859"/>
        <a:ext cx="2583693" cy="854414"/>
      </dsp:txXfrm>
    </dsp:sp>
    <dsp:sp modelId="{CE1253A0-588B-4E66-8D61-6106DA49BE7F}">
      <dsp:nvSpPr>
        <dsp:cNvPr id="0" name=""/>
        <dsp:cNvSpPr/>
      </dsp:nvSpPr>
      <dsp:spPr>
        <a:xfrm rot="5400000">
          <a:off x="4990850" y="-107873"/>
          <a:ext cx="905760" cy="5248667"/>
        </a:xfrm>
        <a:prstGeom prst="round2Same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課中、民間資源、數位資源、適性分組、學校自主規劃</a:t>
          </a:r>
          <a:endParaRPr lang="zh-TW" altLang="en-US" sz="2600" kern="1200" dirty="0">
            <a:latin typeface="微軟正黑體" panose="020B0604030504040204" pitchFamily="34" charset="-120"/>
            <a:ea typeface="微軟正黑體" panose="020B0604030504040204" pitchFamily="34" charset="-120"/>
          </a:endParaRPr>
        </a:p>
      </dsp:txBody>
      <dsp:txXfrm rot="-5400000">
        <a:off x="2819397" y="2107796"/>
        <a:ext cx="5204451" cy="817328"/>
      </dsp:txXfrm>
    </dsp:sp>
    <dsp:sp modelId="{5253464C-5443-459C-AF86-06FB2D01FC23}">
      <dsp:nvSpPr>
        <dsp:cNvPr id="0" name=""/>
        <dsp:cNvSpPr/>
      </dsp:nvSpPr>
      <dsp:spPr>
        <a:xfrm>
          <a:off x="143259" y="2043031"/>
          <a:ext cx="2676137" cy="946858"/>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ts val="3360"/>
            </a:lnSpc>
            <a:spcBef>
              <a:spcPct val="0"/>
            </a:spcBef>
            <a:spcAft>
              <a:spcPts val="0"/>
            </a:spcAft>
          </a:pPr>
          <a:r>
            <a:rPr lang="zh-TW" altLang="en-US" sz="2600" b="1" kern="1200" dirty="0" smtClean="0">
              <a:latin typeface="微軟正黑體" panose="020B0604030504040204" pitchFamily="34" charset="-120"/>
              <a:ea typeface="微軟正黑體" panose="020B0604030504040204" pitchFamily="34" charset="-120"/>
            </a:rPr>
            <a:t>多元學習扶助</a:t>
          </a:r>
          <a:endParaRPr lang="zh-TW" altLang="en-US" sz="2600" b="1" kern="1200" dirty="0">
            <a:latin typeface="微軟正黑體" panose="020B0604030504040204" pitchFamily="34" charset="-120"/>
            <a:ea typeface="微軟正黑體" panose="020B0604030504040204" pitchFamily="34" charset="-120"/>
          </a:endParaRPr>
        </a:p>
      </dsp:txBody>
      <dsp:txXfrm>
        <a:off x="189481" y="2089253"/>
        <a:ext cx="2583693" cy="854414"/>
      </dsp:txXfrm>
    </dsp:sp>
    <dsp:sp modelId="{64267FF5-F667-4975-9C73-5AED7170669C}">
      <dsp:nvSpPr>
        <dsp:cNvPr id="0" name=""/>
        <dsp:cNvSpPr/>
      </dsp:nvSpPr>
      <dsp:spPr>
        <a:xfrm rot="5400000">
          <a:off x="4932995" y="977652"/>
          <a:ext cx="1039747" cy="5266944"/>
        </a:xfrm>
        <a:prstGeom prst="round2SameRect">
          <a:avLst/>
        </a:prstGeom>
        <a:solidFill>
          <a:schemeClr val="accent2">
            <a:tint val="40000"/>
            <a:alpha val="90000"/>
            <a:hueOff val="3769366"/>
            <a:satOff val="-3283"/>
            <a:lumOff val="-4"/>
            <a:alphaOff val="0"/>
          </a:schemeClr>
        </a:solidFill>
        <a:ln w="9525" cap="flat" cmpd="sng" algn="ctr">
          <a:solidFill>
            <a:schemeClr val="accent2">
              <a:tint val="40000"/>
              <a:alpha val="90000"/>
              <a:hueOff val="3769366"/>
              <a:satOff val="-3283"/>
              <a:lumOff val="-4"/>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鼓勵暑假開班、小一新生參考第一次評量成績入班</a:t>
          </a:r>
          <a:endParaRPr lang="zh-TW" altLang="en-US" sz="2600" kern="1200" dirty="0">
            <a:latin typeface="微軟正黑體" panose="020B0604030504040204" pitchFamily="34" charset="-120"/>
            <a:ea typeface="微軟正黑體" panose="020B0604030504040204" pitchFamily="34" charset="-120"/>
          </a:endParaRPr>
        </a:p>
      </dsp:txBody>
      <dsp:txXfrm rot="-5400000">
        <a:off x="2819397" y="3142006"/>
        <a:ext cx="5216188" cy="938235"/>
      </dsp:txXfrm>
    </dsp:sp>
    <dsp:sp modelId="{AB4D95CC-8594-408F-9D03-DC384B29F665}">
      <dsp:nvSpPr>
        <dsp:cNvPr id="0" name=""/>
        <dsp:cNvSpPr/>
      </dsp:nvSpPr>
      <dsp:spPr>
        <a:xfrm>
          <a:off x="143259" y="3062425"/>
          <a:ext cx="2676137" cy="1097398"/>
        </a:xfrm>
        <a:prstGeom prst="round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zh-TW" altLang="en-US" sz="2600" b="1" kern="1200" dirty="0" smtClean="0">
              <a:latin typeface="微軟正黑體" panose="020B0604030504040204" pitchFamily="34" charset="-120"/>
              <a:ea typeface="微軟正黑體" panose="020B0604030504040204" pitchFamily="34" charset="-120"/>
            </a:rPr>
            <a:t>及早即時扶助</a:t>
          </a:r>
          <a:endParaRPr lang="zh-TW" altLang="en-US" sz="2600" b="1" kern="1200" dirty="0">
            <a:latin typeface="微軟正黑體" panose="020B0604030504040204" pitchFamily="34" charset="-120"/>
            <a:ea typeface="微軟正黑體" panose="020B0604030504040204" pitchFamily="34" charset="-120"/>
          </a:endParaRPr>
        </a:p>
      </dsp:txBody>
      <dsp:txXfrm>
        <a:off x="196830" y="3115996"/>
        <a:ext cx="2568995" cy="990256"/>
      </dsp:txXfrm>
    </dsp:sp>
    <dsp:sp modelId="{7ED194C8-B86B-427B-9BC8-F199C767CB74}">
      <dsp:nvSpPr>
        <dsp:cNvPr id="0" name=""/>
        <dsp:cNvSpPr/>
      </dsp:nvSpPr>
      <dsp:spPr>
        <a:xfrm rot="5400000">
          <a:off x="4935472" y="2147585"/>
          <a:ext cx="1034791" cy="5266944"/>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依學生測驗程度開班</a:t>
          </a:r>
          <a:endParaRPr lang="zh-TW" altLang="en-US" sz="2600" kern="1200" dirty="0">
            <a:latin typeface="微軟正黑體" panose="020B0604030504040204" pitchFamily="34" charset="-120"/>
            <a:ea typeface="微軟正黑體" panose="020B0604030504040204" pitchFamily="34" charset="-120"/>
          </a:endParaRPr>
        </a:p>
        <a:p>
          <a:pPr marL="228600" lvl="1" indent="-228600" algn="l" defTabSz="1155700">
            <a:lnSpc>
              <a:spcPts val="3120"/>
            </a:lnSpc>
            <a:spcBef>
              <a:spcPct val="0"/>
            </a:spcBef>
            <a:spcAft>
              <a:spcPts val="0"/>
            </a:spcAft>
            <a:buChar char="••"/>
          </a:pPr>
          <a:r>
            <a:rPr lang="zh-TW" altLang="en-US" sz="2600" kern="1200" dirty="0" smtClean="0">
              <a:latin typeface="微軟正黑體" panose="020B0604030504040204" pitchFamily="34" charset="-120"/>
              <a:ea typeface="微軟正黑體" panose="020B0604030504040204" pitchFamily="34" charset="-120"/>
            </a:rPr>
            <a:t>依測驗結果報告教學</a:t>
          </a:r>
          <a:endParaRPr lang="zh-TW" altLang="en-US" sz="2600" kern="1200" dirty="0">
            <a:latin typeface="微軟正黑體" panose="020B0604030504040204" pitchFamily="34" charset="-120"/>
            <a:ea typeface="微軟正黑體" panose="020B0604030504040204" pitchFamily="34" charset="-120"/>
          </a:endParaRPr>
        </a:p>
      </dsp:txBody>
      <dsp:txXfrm rot="-5400000">
        <a:off x="2819396" y="4314175"/>
        <a:ext cx="5216430" cy="933763"/>
      </dsp:txXfrm>
    </dsp:sp>
    <dsp:sp modelId="{CDF01F6C-A2F7-431E-9A12-A3DDD9478952}">
      <dsp:nvSpPr>
        <dsp:cNvPr id="0" name=""/>
        <dsp:cNvSpPr/>
      </dsp:nvSpPr>
      <dsp:spPr>
        <a:xfrm>
          <a:off x="143259" y="4232358"/>
          <a:ext cx="2676137" cy="1097398"/>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zh-TW" altLang="en-US" sz="2600" b="1" kern="1200" dirty="0" smtClean="0">
              <a:latin typeface="微軟正黑體" panose="020B0604030504040204" pitchFamily="34" charset="-120"/>
              <a:ea typeface="微軟正黑體" panose="020B0604030504040204" pitchFamily="34" charset="-120"/>
            </a:rPr>
            <a:t>依學力現況扶助</a:t>
          </a:r>
          <a:endParaRPr lang="zh-TW" altLang="en-US" sz="2600" b="1" kern="1200" dirty="0">
            <a:latin typeface="微軟正黑體" panose="020B0604030504040204" pitchFamily="34" charset="-120"/>
            <a:ea typeface="微軟正黑體" panose="020B0604030504040204" pitchFamily="34" charset="-120"/>
          </a:endParaRPr>
        </a:p>
      </dsp:txBody>
      <dsp:txXfrm>
        <a:off x="196830" y="4285929"/>
        <a:ext cx="2568995" cy="9902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FBF78EB-A508-4F27-903A-F3ECB0150D62}" type="datetimeFigureOut">
              <a:rPr lang="zh-TW" altLang="en-US" smtClean="0"/>
              <a:t>2019/8/22</a:t>
            </a:fld>
            <a:endParaRPr lang="zh-TW" altLang="en-US"/>
          </a:p>
        </p:txBody>
      </p:sp>
      <p:sp>
        <p:nvSpPr>
          <p:cNvPr id="4" name="投影片圖像版面配置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31FD15B6-D8C3-4311-BE39-FFB4413BC146}" type="slidenum">
              <a:rPr lang="zh-TW" altLang="en-US" smtClean="0"/>
              <a:t>‹#›</a:t>
            </a:fld>
            <a:endParaRPr lang="zh-TW" altLang="en-US"/>
          </a:p>
        </p:txBody>
      </p:sp>
    </p:spTree>
    <p:extLst>
      <p:ext uri="{BB962C8B-B14F-4D97-AF65-F5344CB8AC3E}">
        <p14:creationId xmlns:p14="http://schemas.microsoft.com/office/powerpoint/2010/main" val="801541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719305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894022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429844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268007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D8BD707-D9CF-40AE-B4C6-C98DA3205C09}" type="datetimeFigureOut">
              <a:rPr lang="en-US" smtClean="0"/>
              <a:t>8/22/2019</a:t>
            </a:fld>
            <a:endParaRPr 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305339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D8BD707-D9CF-40AE-B4C6-C98DA3205C09}" type="datetimeFigureOut">
              <a:rPr lang="en-US" smtClean="0"/>
              <a:t>8/22/2019</a:t>
            </a:fld>
            <a:endParaRPr 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129494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D8BD707-D9CF-40AE-B4C6-C98DA3205C09}" type="datetimeFigureOut">
              <a:rPr lang="en-US" smtClean="0"/>
              <a:t>8/22/2019</a:t>
            </a:fld>
            <a:endParaRPr 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3517748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244060"/>
                </a:solidFill>
                <a:latin typeface="標楷體"/>
                <a:cs typeface="標楷體"/>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D8BD707-D9CF-40AE-B4C6-C98DA3205C09}" type="datetimeFigureOut">
              <a:rPr lang="en-US" smtClean="0"/>
              <a:t>8/22/2019</a:t>
            </a:fld>
            <a:endParaRPr 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1002667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1D8BD707-D9CF-40AE-B4C6-C98DA3205C09}" type="datetimeFigureOut">
              <a:rPr lang="en-US" smtClean="0"/>
              <a:t>8/22/2019</a:t>
            </a:fld>
            <a:endParaRPr 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359541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D8BD707-D9CF-40AE-B4C6-C98DA3205C09}" type="datetimeFigureOut">
              <a:rPr lang="en-US" smtClean="0"/>
              <a:t>8/22/2019</a:t>
            </a:fld>
            <a:endParaRPr 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2159673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D8BD707-D9CF-40AE-B4C6-C98DA3205C09}" type="datetimeFigureOut">
              <a:rPr lang="en-US" smtClean="0"/>
              <a:t>8/22/2019</a:t>
            </a:fld>
            <a:endParaRPr 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415688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1D8BD707-D9CF-40AE-B4C6-C98DA3205C09}" type="datetimeFigureOut">
              <a:rPr lang="en-US" smtClean="0"/>
              <a:t>8/22/2019</a:t>
            </a:fld>
            <a:endParaRPr 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382568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D8BD707-D9CF-40AE-B4C6-C98DA3205C09}" type="datetimeFigureOut">
              <a:rPr lang="en-US" smtClean="0"/>
              <a:t>8/22/2019</a:t>
            </a:fld>
            <a:endParaRPr 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1597952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D8BD707-D9CF-40AE-B4C6-C98DA3205C09}" type="datetimeFigureOut">
              <a:rPr lang="en-US" smtClean="0"/>
              <a:t>8/22/2019</a:t>
            </a:fld>
            <a:endParaRPr 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103766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D8BD707-D9CF-40AE-B4C6-C98DA3205C09}" type="datetimeFigureOut">
              <a:rPr lang="en-US" smtClean="0"/>
              <a:t>8/22/2019</a:t>
            </a:fld>
            <a:endParaRPr 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404038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8/22/2019</a:t>
            </a:fld>
            <a:endParaRPr 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altLang="zh-TW" smtClean="0"/>
              <a:t>‹#›</a:t>
            </a:fld>
            <a:endParaRPr lang="en-US" altLang="zh-TW"/>
          </a:p>
        </p:txBody>
      </p:sp>
    </p:spTree>
    <p:extLst>
      <p:ext uri="{BB962C8B-B14F-4D97-AF65-F5344CB8AC3E}">
        <p14:creationId xmlns:p14="http://schemas.microsoft.com/office/powerpoint/2010/main" val="28310057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416175"/>
            <a:ext cx="7772400" cy="1470025"/>
          </a:xfrm>
        </p:spPr>
        <p:txBody>
          <a:bodyPr>
            <a:normAutofit/>
          </a:bodyPr>
          <a:lstStyle/>
          <a:p>
            <a:pPr algn="r"/>
            <a:r>
              <a:rPr lang="zh-TW" altLang="en-US" b="1" dirty="0" smtClean="0">
                <a:latin typeface="微軟正黑體" panose="020B0604030504040204" pitchFamily="34" charset="-120"/>
                <a:ea typeface="微軟正黑體" panose="020B0604030504040204" pitchFamily="34" charset="-120"/>
              </a:rPr>
              <a:t>學習扶助作業注意事項 及</a:t>
            </a:r>
            <a:r>
              <a:rPr lang="en-US" altLang="zh-TW" b="1" dirty="0" smtClean="0">
                <a:latin typeface="微軟正黑體" panose="020B0604030504040204" pitchFamily="34" charset="-120"/>
                <a:ea typeface="微軟正黑體" panose="020B0604030504040204" pitchFamily="34" charset="-120"/>
              </a:rPr>
              <a:t/>
            </a:r>
            <a:br>
              <a:rPr lang="en-US" altLang="zh-TW" b="1" dirty="0" smtClean="0">
                <a:latin typeface="微軟正黑體" panose="020B0604030504040204" pitchFamily="34" charset="-120"/>
                <a:ea typeface="微軟正黑體" panose="020B0604030504040204" pitchFamily="34" charset="-120"/>
              </a:rPr>
            </a:br>
            <a:r>
              <a:rPr lang="zh-TW" altLang="en-US" b="1" dirty="0" smtClean="0">
                <a:latin typeface="微軟正黑體" panose="020B0604030504040204" pitchFamily="34" charset="-120"/>
                <a:ea typeface="微軟正黑體" panose="020B0604030504040204" pitchFamily="34" charset="-120"/>
              </a:rPr>
              <a:t>作業要點說明</a:t>
            </a:r>
            <a:endParaRPr lang="zh-TW" altLang="en-US"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981200" y="5181600"/>
            <a:ext cx="6400800" cy="990600"/>
          </a:xfrm>
        </p:spPr>
        <p:txBody>
          <a:bodyPr>
            <a:normAutofit/>
          </a:bodyPr>
          <a:lstStyle/>
          <a:p>
            <a:pPr algn="r"/>
            <a:r>
              <a:rPr lang="zh-TW" altLang="en-US" sz="2400" dirty="0" smtClean="0">
                <a:solidFill>
                  <a:srgbClr val="0000FF"/>
                </a:solidFill>
                <a:latin typeface="微軟正黑體" panose="020B0604030504040204" pitchFamily="34" charset="-120"/>
                <a:ea typeface="微軟正黑體" panose="020B0604030504040204" pitchFamily="34" charset="-120"/>
              </a:rPr>
              <a:t>中埔國小陳威良校長</a:t>
            </a:r>
            <a:endParaRPr lang="en-US" altLang="zh-TW" sz="2400" dirty="0" smtClean="0">
              <a:solidFill>
                <a:srgbClr val="0000FF"/>
              </a:solidFill>
              <a:latin typeface="微軟正黑體" panose="020B0604030504040204" pitchFamily="34" charset="-120"/>
              <a:ea typeface="微軟正黑體" panose="020B0604030504040204" pitchFamily="34" charset="-120"/>
            </a:endParaRPr>
          </a:p>
          <a:p>
            <a:pPr algn="r"/>
            <a:r>
              <a:rPr lang="zh-TW" altLang="en-US" sz="2400" dirty="0">
                <a:solidFill>
                  <a:srgbClr val="0000FF"/>
                </a:solidFill>
                <a:latin typeface="微軟正黑體" panose="020B0604030504040204" pitchFamily="34" charset="-120"/>
                <a:ea typeface="微軟正黑體" panose="020B0604030504040204" pitchFamily="34" charset="-120"/>
              </a:rPr>
              <a:t>民雄</a:t>
            </a:r>
            <a:r>
              <a:rPr lang="zh-TW" altLang="en-US" sz="2400" dirty="0" smtClean="0">
                <a:solidFill>
                  <a:srgbClr val="0000FF"/>
                </a:solidFill>
                <a:latin typeface="微軟正黑體" panose="020B0604030504040204" pitchFamily="34" charset="-120"/>
                <a:ea typeface="微軟正黑體" panose="020B0604030504040204" pitchFamily="34" charset="-120"/>
              </a:rPr>
              <a:t>國中閱覽室</a:t>
            </a:r>
            <a:r>
              <a:rPr lang="en-US" altLang="zh-TW" sz="2400" dirty="0" smtClean="0">
                <a:solidFill>
                  <a:srgbClr val="0000FF"/>
                </a:solidFill>
                <a:latin typeface="微軟正黑體" panose="020B0604030504040204" pitchFamily="34" charset="-120"/>
                <a:ea typeface="微軟正黑體" panose="020B0604030504040204" pitchFamily="34" charset="-120"/>
              </a:rPr>
              <a:t>2019/8/22</a:t>
            </a:r>
            <a:endParaRPr lang="zh-TW" altLang="en-US" sz="2400" dirty="0">
              <a:solidFill>
                <a:srgbClr val="0000FF"/>
              </a:solidFill>
              <a:latin typeface="微軟正黑體" panose="020B0604030504040204" pitchFamily="34" charset="-120"/>
              <a:ea typeface="微軟正黑體" panose="020B0604030504040204" pitchFamily="34" charset="-120"/>
            </a:endParaRPr>
          </a:p>
        </p:txBody>
      </p:sp>
      <p:sp>
        <p:nvSpPr>
          <p:cNvPr id="4" name="文字方塊 3"/>
          <p:cNvSpPr txBox="1"/>
          <p:nvPr/>
        </p:nvSpPr>
        <p:spPr>
          <a:xfrm>
            <a:off x="518984" y="616803"/>
            <a:ext cx="8077200" cy="830997"/>
          </a:xfrm>
          <a:prstGeom prst="rect">
            <a:avLst/>
          </a:prstGeom>
          <a:noFill/>
        </p:spPr>
        <p:txBody>
          <a:bodyPr wrap="square" rtlCol="0">
            <a:spAutoFit/>
          </a:bodyPr>
          <a:lstStyle/>
          <a:p>
            <a:r>
              <a:rPr lang="zh-TW" altLang="en-US" sz="2400" dirty="0" smtClean="0">
                <a:latin typeface="微軟正黑體" panose="020B0604030504040204" pitchFamily="34" charset="-120"/>
                <a:ea typeface="微軟正黑體" panose="020B0604030504040204" pitchFamily="34" charset="-120"/>
              </a:rPr>
              <a:t>嘉義縣</a:t>
            </a:r>
            <a:r>
              <a:rPr lang="en-US" altLang="zh-TW" sz="2400" dirty="0" smtClean="0">
                <a:latin typeface="微軟正黑體" panose="020B0604030504040204" pitchFamily="34" charset="-120"/>
                <a:ea typeface="微軟正黑體" panose="020B0604030504040204" pitchFamily="34" charset="-120"/>
              </a:rPr>
              <a:t>108</a:t>
            </a:r>
            <a:r>
              <a:rPr lang="zh-TW" altLang="en-US" sz="2400" dirty="0" smtClean="0">
                <a:latin typeface="微軟正黑體" panose="020B0604030504040204" pitchFamily="34" charset="-120"/>
                <a:ea typeface="微軟正黑體" panose="020B0604030504040204" pitchFamily="34" charset="-120"/>
              </a:rPr>
              <a:t>學年度學習扶助實施方案</a:t>
            </a:r>
            <a:endParaRPr lang="en-US" altLang="zh-TW" sz="2400" dirty="0" smtClean="0">
              <a:latin typeface="微軟正黑體" panose="020B0604030504040204" pitchFamily="34" charset="-120"/>
              <a:ea typeface="微軟正黑體" panose="020B0604030504040204" pitchFamily="34" charset="-120"/>
            </a:endParaRPr>
          </a:p>
          <a:p>
            <a:pPr algn="r"/>
            <a:r>
              <a:rPr lang="zh-TW" altLang="en-US" sz="2400" dirty="0" smtClean="0">
                <a:latin typeface="微軟正黑體" panose="020B0604030504040204" pitchFamily="34" charset="-120"/>
                <a:ea typeface="微軟正黑體" panose="020B0604030504040204" pitchFamily="34" charset="-120"/>
              </a:rPr>
              <a:t>科技化評量系統與網路填報系統操作研習</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70853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b="1" dirty="0">
                <a:latin typeface="微軟正黑體" panose="020B0604030504040204" pitchFamily="34" charset="-120"/>
                <a:ea typeface="微軟正黑體" panose="020B0604030504040204" pitchFamily="34" charset="-120"/>
              </a:rPr>
              <a:t>108</a:t>
            </a:r>
            <a:r>
              <a:rPr lang="zh-TW" altLang="en-US" b="1" dirty="0">
                <a:latin typeface="微軟正黑體" panose="020B0604030504040204" pitchFamily="34" charset="-120"/>
                <a:ea typeface="微軟正黑體" panose="020B0604030504040204" pitchFamily="34" charset="-120"/>
              </a:rPr>
              <a:t>學年度教育部推動重點</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161053353"/>
              </p:ext>
            </p:extLst>
          </p:nvPr>
        </p:nvGraphicFramePr>
        <p:xfrm>
          <a:off x="457200" y="1295400"/>
          <a:ext cx="8229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8845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47800" y="2115741"/>
            <a:ext cx="6400800" cy="3108543"/>
          </a:xfrm>
          <a:prstGeom prst="rect">
            <a:avLst/>
          </a:prstGeom>
        </p:spPr>
        <p:txBody>
          <a:bodyPr vert="horz" wrap="square" lIns="0" tIns="0" rIns="0" bIns="0" rtlCol="0">
            <a:spAutoFit/>
          </a:bodyPr>
          <a:lstStyle/>
          <a:p>
            <a:pPr marL="12700" algn="ctr">
              <a:lnSpc>
                <a:spcPct val="100000"/>
              </a:lnSpc>
            </a:pPr>
            <a:r>
              <a:rPr lang="en-US" altLang="zh-TW" sz="5400" dirty="0" smtClean="0">
                <a:latin typeface="微軟正黑體" panose="020B0604030504040204" pitchFamily="34" charset="-120"/>
                <a:ea typeface="微軟正黑體" panose="020B0604030504040204" pitchFamily="34" charset="-120"/>
                <a:cs typeface="標楷體"/>
              </a:rPr>
              <a:t>108</a:t>
            </a:r>
            <a:r>
              <a:rPr lang="zh-TW" altLang="en-US" sz="5400" dirty="0" smtClean="0">
                <a:latin typeface="微軟正黑體" panose="020B0604030504040204" pitchFamily="34" charset="-120"/>
                <a:ea typeface="微軟正黑體" panose="020B0604030504040204" pitchFamily="34" charset="-120"/>
                <a:cs typeface="標楷體"/>
              </a:rPr>
              <a:t>年度學習扶助</a:t>
            </a:r>
            <a:endParaRPr lang="en-US" altLang="zh-TW" sz="5400" dirty="0" smtClean="0">
              <a:latin typeface="微軟正黑體" panose="020B0604030504040204" pitchFamily="34" charset="-120"/>
              <a:ea typeface="微軟正黑體" panose="020B0604030504040204" pitchFamily="34" charset="-120"/>
              <a:cs typeface="標楷體"/>
            </a:endParaRPr>
          </a:p>
          <a:p>
            <a:pPr marL="12700" algn="ctr">
              <a:lnSpc>
                <a:spcPct val="100000"/>
              </a:lnSpc>
            </a:pPr>
            <a:r>
              <a:rPr lang="zh-TW" altLang="en-US" sz="5400" dirty="0" smtClean="0">
                <a:latin typeface="微軟正黑體" panose="020B0604030504040204" pitchFamily="34" charset="-120"/>
                <a:ea typeface="微軟正黑體" panose="020B0604030504040204" pitchFamily="34" charset="-120"/>
                <a:cs typeface="標楷體"/>
              </a:rPr>
              <a:t>作業要點及注意事項</a:t>
            </a:r>
            <a:r>
              <a:rPr sz="5400" dirty="0" err="1" smtClean="0">
                <a:latin typeface="微軟正黑體" panose="020B0604030504040204" pitchFamily="34" charset="-120"/>
                <a:ea typeface="微軟正黑體" panose="020B0604030504040204" pitchFamily="34" charset="-120"/>
                <a:cs typeface="標楷體"/>
              </a:rPr>
              <a:t>摘要</a:t>
            </a:r>
            <a:endParaRPr lang="en-US" sz="5400" dirty="0">
              <a:latin typeface="微軟正黑體" panose="020B0604030504040204" pitchFamily="34" charset="-120"/>
              <a:ea typeface="微軟正黑體" panose="020B0604030504040204" pitchFamily="34" charset="-120"/>
              <a:cs typeface="標楷體"/>
            </a:endParaRPr>
          </a:p>
          <a:p>
            <a:pPr marL="12700" algn="ctr">
              <a:lnSpc>
                <a:spcPct val="100000"/>
              </a:lnSpc>
            </a:pPr>
            <a:r>
              <a:rPr lang="en-US" sz="4000" dirty="0" smtClean="0">
                <a:solidFill>
                  <a:srgbClr val="FF0000"/>
                </a:solidFill>
                <a:latin typeface="微軟正黑體" panose="020B0604030504040204" pitchFamily="34" charset="-120"/>
                <a:ea typeface="微軟正黑體" panose="020B0604030504040204" pitchFamily="34" charset="-120"/>
                <a:cs typeface="標楷體"/>
              </a:rPr>
              <a:t>108.3.27</a:t>
            </a:r>
            <a:r>
              <a:rPr lang="zh-TW" altLang="en-US" sz="4000" dirty="0" smtClean="0">
                <a:solidFill>
                  <a:srgbClr val="FF0000"/>
                </a:solidFill>
                <a:latin typeface="微軟正黑體" panose="020B0604030504040204" pitchFamily="34" charset="-120"/>
                <a:ea typeface="微軟正黑體" panose="020B0604030504040204" pitchFamily="34" charset="-120"/>
                <a:cs typeface="標楷體"/>
              </a:rPr>
              <a:t>發布</a:t>
            </a:r>
            <a:endParaRPr lang="en-US" sz="4000" dirty="0" smtClean="0">
              <a:solidFill>
                <a:srgbClr val="FF0000"/>
              </a:solidFill>
              <a:latin typeface="微軟正黑體" panose="020B0604030504040204" pitchFamily="34" charset="-120"/>
              <a:ea typeface="微軟正黑體" panose="020B0604030504040204" pitchFamily="34" charset="-120"/>
              <a:cs typeface="標楷體"/>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作業要點摘要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999129985"/>
              </p:ext>
            </p:extLst>
          </p:nvPr>
        </p:nvGraphicFramePr>
        <p:xfrm>
          <a:off x="685800" y="1295400"/>
          <a:ext cx="7772400" cy="4394201"/>
        </p:xfrm>
        <a:graphic>
          <a:graphicData uri="http://schemas.openxmlformats.org/drawingml/2006/table">
            <a:tbl>
              <a:tblPr firstRow="1" bandRow="1">
                <a:tableStyleId>{5C22544A-7EE6-4342-B048-85BDC9FD1C3A}</a:tableStyleId>
              </a:tblPr>
              <a:tblGrid>
                <a:gridCol w="1943100"/>
                <a:gridCol w="5829300"/>
              </a:tblGrid>
              <a:tr h="553344">
                <a:tc>
                  <a:txBody>
                    <a:bodyPr/>
                    <a:lstStyle/>
                    <a:p>
                      <a:r>
                        <a:rPr lang="zh-TW" altLang="en-US" sz="2800" dirty="0" smtClean="0">
                          <a:latin typeface="微軟正黑體" panose="020B0604030504040204" pitchFamily="34" charset="-120"/>
                          <a:ea typeface="微軟正黑體" panose="020B0604030504040204" pitchFamily="34" charset="-120"/>
                        </a:rPr>
                        <a:t>調整項目</a:t>
                      </a:r>
                      <a:endParaRPr lang="zh-TW" altLang="en-US" sz="2800" dirty="0">
                        <a:latin typeface="微軟正黑體" panose="020B0604030504040204" pitchFamily="34" charset="-120"/>
                        <a:ea typeface="微軟正黑體" panose="020B0604030504040204" pitchFamily="34" charset="-120"/>
                      </a:endParaRPr>
                    </a:p>
                  </a:txBody>
                  <a:tcPr/>
                </a:tc>
                <a:tc>
                  <a:txBody>
                    <a:bodyPr/>
                    <a:lstStyle/>
                    <a:p>
                      <a:pPr marL="0" algn="ctr" defTabSz="914400" rtl="0" eaLnBrk="1" latinLnBrk="0" hangingPunct="1"/>
                      <a:r>
                        <a:rPr lang="zh-TW" altLang="en-US" sz="2800" b="1" kern="1200" dirty="0" smtClean="0">
                          <a:solidFill>
                            <a:schemeClr val="lt1"/>
                          </a:solidFill>
                          <a:latin typeface="微軟正黑體" panose="020B0604030504040204" pitchFamily="34" charset="-120"/>
                          <a:ea typeface="微軟正黑體" panose="020B0604030504040204" pitchFamily="34" charset="-120"/>
                          <a:cs typeface="+mn-cs"/>
                        </a:rPr>
                        <a:t>內容</a:t>
                      </a:r>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553344">
                <a:tc>
                  <a:txBody>
                    <a:bodyPr/>
                    <a:lstStyle/>
                    <a:p>
                      <a:r>
                        <a:rPr lang="zh-TW" altLang="en-US" sz="2800" dirty="0" smtClean="0">
                          <a:latin typeface="微軟正黑體" panose="020B0604030504040204" pitchFamily="34" charset="-120"/>
                          <a:ea typeface="微軟正黑體" panose="020B0604030504040204" pitchFamily="34" charset="-120"/>
                        </a:rPr>
                        <a:t>名稱調整</a:t>
                      </a:r>
                      <a:endParaRPr lang="zh-TW" altLang="en-US" sz="28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800" dirty="0" smtClean="0">
                          <a:latin typeface="微軟正黑體" panose="020B0604030504040204" pitchFamily="34" charset="-120"/>
                          <a:ea typeface="微軟正黑體" panose="020B0604030504040204" pitchFamily="34" charset="-120"/>
                        </a:rPr>
                        <a:t>「補救教學」調整為「學習扶助」</a:t>
                      </a:r>
                      <a:endParaRPr lang="zh-TW" altLang="en-US" sz="2800" dirty="0">
                        <a:latin typeface="微軟正黑體" panose="020B0604030504040204" pitchFamily="34" charset="-120"/>
                        <a:ea typeface="微軟正黑體" panose="020B0604030504040204" pitchFamily="34" charset="-120"/>
                      </a:endParaRPr>
                    </a:p>
                  </a:txBody>
                  <a:tcPr anchor="ctr"/>
                </a:tc>
              </a:tr>
              <a:tr h="3287513">
                <a:tc>
                  <a:txBody>
                    <a:bodyPr/>
                    <a:lstStyle/>
                    <a:p>
                      <a:r>
                        <a:rPr lang="zh-TW" altLang="en-US" sz="2800" dirty="0" smtClean="0">
                          <a:latin typeface="微軟正黑體" panose="020B0604030504040204" pitchFamily="34" charset="-120"/>
                          <a:ea typeface="微軟正黑體" panose="020B0604030504040204" pitchFamily="34" charset="-120"/>
                        </a:rPr>
                        <a:t>經費調整</a:t>
                      </a:r>
                      <a:endParaRPr lang="zh-TW" altLang="en-US" sz="2800" dirty="0">
                        <a:latin typeface="微軟正黑體" panose="020B0604030504040204" pitchFamily="34" charset="-120"/>
                        <a:ea typeface="微軟正黑體" panose="020B0604030504040204" pitchFamily="34" charset="-120"/>
                      </a:endParaRPr>
                    </a:p>
                  </a:txBody>
                  <a:tcPr anchor="ctr"/>
                </a:tc>
                <a:tc>
                  <a:txBody>
                    <a:bodyPr/>
                    <a:lstStyle/>
                    <a:p>
                      <a:pPr marL="457200" indent="-457200">
                        <a:buFont typeface="Arial" panose="020B0604020202020204" pitchFamily="34" charset="0"/>
                        <a:buChar char="•"/>
                      </a:pPr>
                      <a:r>
                        <a:rPr lang="zh-TW" altLang="en-US" sz="2800" dirty="0" smtClean="0">
                          <a:latin typeface="微軟正黑體" panose="020B0604030504040204" pitchFamily="34" charset="-120"/>
                          <a:ea typeface="微軟正黑體" panose="020B0604030504040204" pitchFamily="34" charset="-120"/>
                        </a:rPr>
                        <a:t>學期中國小第</a:t>
                      </a:r>
                      <a:r>
                        <a:rPr lang="en-US" altLang="zh-TW" sz="2800" dirty="0" smtClean="0">
                          <a:latin typeface="微軟正黑體" panose="020B0604030504040204" pitchFamily="34" charset="-120"/>
                          <a:ea typeface="微軟正黑體" panose="020B0604030504040204" pitchFamily="34" charset="-120"/>
                        </a:rPr>
                        <a:t>7</a:t>
                      </a:r>
                      <a:r>
                        <a:rPr lang="zh-TW" altLang="en-US" sz="2800" dirty="0" smtClean="0">
                          <a:latin typeface="微軟正黑體" panose="020B0604030504040204" pitchFamily="34" charset="-120"/>
                          <a:ea typeface="微軟正黑體" panose="020B0604030504040204" pitchFamily="34" charset="-120"/>
                        </a:rPr>
                        <a:t>節以前鐘點費調整為</a:t>
                      </a:r>
                      <a:r>
                        <a:rPr lang="en-US" altLang="zh-TW" sz="2800" b="1" dirty="0" smtClean="0">
                          <a:solidFill>
                            <a:srgbClr val="FF0000"/>
                          </a:solidFill>
                          <a:latin typeface="微軟正黑體" panose="020B0604030504040204" pitchFamily="34" charset="-120"/>
                          <a:ea typeface="微軟正黑體" panose="020B0604030504040204" pitchFamily="34" charset="-120"/>
                        </a:rPr>
                        <a:t>320</a:t>
                      </a:r>
                      <a:r>
                        <a:rPr lang="zh-TW" altLang="en-US" sz="2800" b="1" dirty="0" smtClean="0">
                          <a:solidFill>
                            <a:srgbClr val="FF0000"/>
                          </a:solidFill>
                          <a:latin typeface="微軟正黑體" panose="020B0604030504040204" pitchFamily="34" charset="-120"/>
                          <a:ea typeface="微軟正黑體" panose="020B0604030504040204" pitchFamily="34" charset="-120"/>
                        </a:rPr>
                        <a:t>元</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dirty="0" smtClean="0">
                          <a:latin typeface="微軟正黑體" panose="020B0604030504040204" pitchFamily="34" charset="-120"/>
                          <a:ea typeface="微軟正黑體" panose="020B0604030504040204" pitchFamily="34" charset="-120"/>
                        </a:rPr>
                        <a:t>不支領鐘點費教學人員教學活動費調整為每人每節</a:t>
                      </a:r>
                      <a:r>
                        <a:rPr lang="en-US" altLang="zh-TW" sz="2800" dirty="0" smtClean="0">
                          <a:latin typeface="微軟正黑體" panose="020B0604030504040204" pitchFamily="34" charset="-120"/>
                          <a:ea typeface="微軟正黑體" panose="020B0604030504040204" pitchFamily="34" charset="-120"/>
                        </a:rPr>
                        <a:t>45</a:t>
                      </a:r>
                      <a:r>
                        <a:rPr lang="zh-TW" altLang="en-US" sz="2800" dirty="0" smtClean="0">
                          <a:latin typeface="微軟正黑體" panose="020B0604030504040204" pitchFamily="34" charset="-120"/>
                          <a:ea typeface="微軟正黑體" panose="020B0604030504040204" pitchFamily="34" charset="-120"/>
                        </a:rPr>
                        <a:t>元</a:t>
                      </a:r>
                      <a:endParaRPr lang="en-US" altLang="zh-TW" sz="2800" dirty="0" smtClean="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dirty="0" smtClean="0">
                          <a:latin typeface="微軟正黑體" panose="020B0604030504040204" pitchFamily="34" charset="-120"/>
                          <a:ea typeface="微軟正黑體" panose="020B0604030504040204" pitchFamily="34" charset="-120"/>
                        </a:rPr>
                        <a:t>偏遠地區學校開班經費全額補助</a:t>
                      </a:r>
                      <a:endParaRPr lang="en-US" altLang="zh-TW" sz="2800" dirty="0" smtClean="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dirty="0" smtClean="0">
                          <a:latin typeface="微軟正黑體" panose="020B0604030504040204" pitchFamily="34" charset="-120"/>
                          <a:ea typeface="微軟正黑體" panose="020B0604030504040204" pitchFamily="34" charset="-120"/>
                        </a:rPr>
                        <a:t>增列課中學習扶助增置代理教師每人每學年度行政費</a:t>
                      </a:r>
                      <a:r>
                        <a:rPr lang="en-US" altLang="zh-TW" sz="2800" dirty="0" smtClean="0">
                          <a:latin typeface="微軟正黑體" panose="020B0604030504040204" pitchFamily="34" charset="-120"/>
                          <a:ea typeface="微軟正黑體" panose="020B0604030504040204" pitchFamily="34" charset="-120"/>
                        </a:rPr>
                        <a:t>6000</a:t>
                      </a:r>
                      <a:r>
                        <a:rPr lang="zh-TW" altLang="en-US" sz="2800" dirty="0" smtClean="0">
                          <a:latin typeface="微軟正黑體" panose="020B0604030504040204" pitchFamily="34" charset="-120"/>
                          <a:ea typeface="微軟正黑體" panose="020B0604030504040204" pitchFamily="34" charset="-120"/>
                        </a:rPr>
                        <a:t>元</a:t>
                      </a:r>
                      <a:endParaRPr lang="zh-TW" altLang="en-US" sz="2800" dirty="0">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4154742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59839901"/>
              </p:ext>
            </p:extLst>
          </p:nvPr>
        </p:nvGraphicFramePr>
        <p:xfrm>
          <a:off x="685800" y="1295401"/>
          <a:ext cx="7772400" cy="3825951"/>
        </p:xfrm>
        <a:graphic>
          <a:graphicData uri="http://schemas.openxmlformats.org/drawingml/2006/table">
            <a:tbl>
              <a:tblPr firstRow="1" bandRow="1">
                <a:tableStyleId>{5C22544A-7EE6-4342-B048-85BDC9FD1C3A}</a:tableStyleId>
              </a:tblPr>
              <a:tblGrid>
                <a:gridCol w="1447800"/>
                <a:gridCol w="6324600"/>
              </a:tblGrid>
              <a:tr h="443921">
                <a:tc gridSpan="2">
                  <a:txBody>
                    <a:bodyPr/>
                    <a:lstStyle/>
                    <a:p>
                      <a:r>
                        <a:rPr lang="zh-TW" altLang="en-US" sz="2800" dirty="0" smtClean="0">
                          <a:latin typeface="微軟正黑體" panose="020B0604030504040204" pitchFamily="34" charset="-120"/>
                          <a:ea typeface="微軟正黑體" panose="020B0604030504040204" pitchFamily="34" charset="-120"/>
                        </a:rPr>
                        <a:t>實施原則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第二點，研習手冊</a:t>
                      </a:r>
                      <a:r>
                        <a:rPr lang="en-US" altLang="zh-TW" sz="2400" dirty="0" smtClean="0">
                          <a:latin typeface="微軟正黑體" panose="020B0604030504040204" pitchFamily="34" charset="-120"/>
                          <a:ea typeface="微軟正黑體" panose="020B0604030504040204" pitchFamily="34" charset="-120"/>
                        </a:rPr>
                        <a:t>p8)</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1018407">
                <a:tc>
                  <a:txBody>
                    <a:bodyPr/>
                    <a:lstStyle/>
                    <a:p>
                      <a:r>
                        <a:rPr lang="zh-TW" altLang="en-US" sz="2400" dirty="0" smtClean="0">
                          <a:latin typeface="微軟正黑體" panose="020B0604030504040204" pitchFamily="34" charset="-120"/>
                          <a:ea typeface="微軟正黑體" panose="020B0604030504040204" pitchFamily="34" charset="-120"/>
                        </a:rPr>
                        <a:t>地方政府</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400" dirty="0" smtClean="0">
                          <a:latin typeface="微軟正黑體" panose="020B0604030504040204" pitchFamily="34" charset="-120"/>
                          <a:ea typeface="微軟正黑體" panose="020B0604030504040204" pitchFamily="34" charset="-120"/>
                        </a:rPr>
                        <a:t>應就提升學生學力整體規劃學習扶助推動事宜，並</a:t>
                      </a:r>
                      <a:r>
                        <a:rPr lang="zh-TW" altLang="en-US" sz="2400" b="1" dirty="0" smtClean="0">
                          <a:solidFill>
                            <a:srgbClr val="FF0000"/>
                          </a:solidFill>
                          <a:latin typeface="微軟正黑體" panose="020B0604030504040204" pitchFamily="34" charset="-120"/>
                          <a:ea typeface="微軟正黑體" panose="020B0604030504040204" pitchFamily="34" charset="-120"/>
                        </a:rPr>
                        <a:t>檢視前一學年度辦理成效及預期目標</a:t>
                      </a:r>
                      <a:r>
                        <a:rPr lang="zh-TW" altLang="en-US" sz="2400" dirty="0" smtClean="0">
                          <a:latin typeface="微軟正黑體" panose="020B0604030504040204" pitchFamily="34" charset="-120"/>
                          <a:ea typeface="微軟正黑體" panose="020B0604030504040204" pitchFamily="34" charset="-120"/>
                        </a:rPr>
                        <a:t>，據以擬定當年度推動計畫</a:t>
                      </a:r>
                      <a:endParaRPr lang="zh-TW" altLang="en-US" sz="2400" dirty="0">
                        <a:latin typeface="微軟正黑體" panose="020B0604030504040204" pitchFamily="34" charset="-120"/>
                        <a:ea typeface="微軟正黑體" panose="020B0604030504040204" pitchFamily="34" charset="-120"/>
                      </a:endParaRPr>
                    </a:p>
                  </a:txBody>
                  <a:tcPr anchor="ctr"/>
                </a:tc>
              </a:tr>
              <a:tr h="2119071">
                <a:tc>
                  <a:txBody>
                    <a:bodyPr/>
                    <a:lstStyle/>
                    <a:p>
                      <a:r>
                        <a:rPr lang="zh-TW" altLang="en-US" sz="2400" dirty="0" smtClean="0">
                          <a:latin typeface="微軟正黑體" panose="020B0604030504040204" pitchFamily="34" charset="-120"/>
                          <a:ea typeface="微軟正黑體" panose="020B0604030504040204" pitchFamily="34" charset="-120"/>
                        </a:rPr>
                        <a:t>學校</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457200" indent="-4572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應透過篩選測驗找出有學習需求之學生，</a:t>
                      </a:r>
                      <a:r>
                        <a:rPr lang="zh-TW" altLang="en-US" sz="2400" b="1" dirty="0" smtClean="0">
                          <a:solidFill>
                            <a:srgbClr val="FF0000"/>
                          </a:solidFill>
                          <a:latin typeface="微軟正黑體" panose="020B0604030504040204" pitchFamily="34" charset="-120"/>
                          <a:ea typeface="微軟正黑體" panose="020B0604030504040204" pitchFamily="34" charset="-120"/>
                        </a:rPr>
                        <a:t>依測驗結果報告設計課程及教學策略</a:t>
                      </a:r>
                      <a:r>
                        <a:rPr lang="zh-TW" altLang="en-US" sz="2400" dirty="0" smtClean="0">
                          <a:latin typeface="微軟正黑體" panose="020B0604030504040204" pitchFamily="34" charset="-120"/>
                          <a:ea typeface="微軟正黑體" panose="020B0604030504040204" pitchFamily="34" charset="-120"/>
                        </a:rPr>
                        <a:t>，並運用成長測驗了解學生學習成效</a:t>
                      </a:r>
                      <a:endParaRPr lang="en-US" altLang="zh-TW" sz="2400" dirty="0" smtClean="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400" b="1" dirty="0" smtClean="0">
                          <a:solidFill>
                            <a:srgbClr val="FF0000"/>
                          </a:solidFill>
                          <a:latin typeface="微軟正黑體" panose="020B0604030504040204" pitchFamily="34" charset="-120"/>
                          <a:ea typeface="微軟正黑體" panose="020B0604030504040204" pitchFamily="34" charset="-120"/>
                        </a:rPr>
                        <a:t>校長</a:t>
                      </a:r>
                      <a:r>
                        <a:rPr lang="zh-TW" altLang="en-US" sz="2400" dirty="0" smtClean="0">
                          <a:latin typeface="微軟正黑體" panose="020B0604030504040204" pitchFamily="34" charset="-120"/>
                          <a:ea typeface="微軟正黑體" panose="020B0604030504040204" pitchFamily="34" charset="-120"/>
                        </a:rPr>
                        <a:t>需召集相關處室成立「</a:t>
                      </a:r>
                      <a:r>
                        <a:rPr lang="zh-TW" altLang="en-US" sz="2400" b="1" dirty="0" smtClean="0">
                          <a:solidFill>
                            <a:srgbClr val="FF0000"/>
                          </a:solidFill>
                          <a:latin typeface="微軟正黑體" panose="020B0604030504040204" pitchFamily="34" charset="-120"/>
                          <a:ea typeface="微軟正黑體" panose="020B0604030504040204" pitchFamily="34" charset="-120"/>
                        </a:rPr>
                        <a:t>學習輔導小組</a:t>
                      </a:r>
                      <a:r>
                        <a:rPr lang="zh-TW" altLang="en-US" sz="2400" dirty="0" smtClean="0">
                          <a:latin typeface="微軟正黑體" panose="020B0604030504040204" pitchFamily="34" charset="-120"/>
                          <a:ea typeface="微軟正黑體" panose="020B0604030504040204" pitchFamily="34" charset="-120"/>
                        </a:rPr>
                        <a:t>」，規劃與執行學習扶助相關事項</a:t>
                      </a:r>
                      <a:endParaRPr lang="zh-TW" altLang="en-US" sz="2400" dirty="0">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3830731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24934049"/>
              </p:ext>
            </p:extLst>
          </p:nvPr>
        </p:nvGraphicFramePr>
        <p:xfrm>
          <a:off x="685800" y="1295401"/>
          <a:ext cx="7772400" cy="4297680"/>
        </p:xfrm>
        <a:graphic>
          <a:graphicData uri="http://schemas.openxmlformats.org/drawingml/2006/table">
            <a:tbl>
              <a:tblPr firstRow="1" bandRow="1">
                <a:tableStyleId>{5C22544A-7EE6-4342-B048-85BDC9FD1C3A}</a:tableStyleId>
              </a:tblPr>
              <a:tblGrid>
                <a:gridCol w="1676400"/>
                <a:gridCol w="6096000"/>
              </a:tblGrid>
              <a:tr h="443921">
                <a:tc gridSpan="2">
                  <a:txBody>
                    <a:bodyPr/>
                    <a:lstStyle/>
                    <a:p>
                      <a:r>
                        <a:rPr lang="zh-TW" altLang="en-US" sz="2400" dirty="0" smtClean="0">
                          <a:latin typeface="微軟正黑體" panose="020B0604030504040204" pitchFamily="34" charset="-120"/>
                          <a:ea typeface="微軟正黑體" panose="020B0604030504040204" pitchFamily="34" charset="-120"/>
                        </a:rPr>
                        <a:t>受輔對象</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第三點，研習手冊</a:t>
                      </a:r>
                      <a:r>
                        <a:rPr lang="en-US" altLang="zh-TW" sz="2400" dirty="0" smtClean="0">
                          <a:latin typeface="微軟正黑體" panose="020B0604030504040204" pitchFamily="34" charset="-120"/>
                          <a:ea typeface="微軟正黑體" panose="020B0604030504040204" pitchFamily="34" charset="-120"/>
                        </a:rPr>
                        <a:t>p8)</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1018407">
                <a:tc>
                  <a:txBody>
                    <a:bodyPr/>
                    <a:lstStyle/>
                    <a:p>
                      <a:r>
                        <a:rPr lang="zh-TW" altLang="en-US" sz="2400" dirty="0" smtClean="0">
                          <a:latin typeface="微軟正黑體" panose="020B0604030504040204" pitchFamily="34" charset="-120"/>
                          <a:ea typeface="微軟正黑體" panose="020B0604030504040204" pitchFamily="34" charset="-120"/>
                        </a:rPr>
                        <a:t>未通過篩選測驗學生</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400" dirty="0" smtClean="0">
                          <a:latin typeface="微軟正黑體" panose="020B0604030504040204" pitchFamily="34" charset="-120"/>
                          <a:ea typeface="微軟正黑體" panose="020B0604030504040204" pitchFamily="34" charset="-120"/>
                        </a:rPr>
                        <a:t>未通過國語文、數學或英語文篩選測驗之學生，</a:t>
                      </a:r>
                      <a:r>
                        <a:rPr lang="zh-TW" altLang="en-US" sz="2400" b="1" dirty="0" smtClean="0">
                          <a:solidFill>
                            <a:srgbClr val="FF0000"/>
                          </a:solidFill>
                          <a:latin typeface="微軟正黑體" panose="020B0604030504040204" pitchFamily="34" charset="-120"/>
                          <a:ea typeface="微軟正黑體" panose="020B0604030504040204" pitchFamily="34" charset="-120"/>
                        </a:rPr>
                        <a:t>依未通過科目（領域）</a:t>
                      </a:r>
                    </a:p>
                    <a:p>
                      <a:r>
                        <a:rPr lang="zh-TW" altLang="en-US" sz="2400" b="1" dirty="0" smtClean="0">
                          <a:solidFill>
                            <a:srgbClr val="FF0000"/>
                          </a:solidFill>
                          <a:latin typeface="微軟正黑體" panose="020B0604030504040204" pitchFamily="34" charset="-120"/>
                          <a:ea typeface="微軟正黑體" panose="020B0604030504040204" pitchFamily="34" charset="-120"/>
                        </a:rPr>
                        <a:t>分科目（領域）參加學習扶助</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a:txBody>
                  <a:tcPr anchor="ctr"/>
                </a:tc>
              </a:tr>
              <a:tr h="2119071">
                <a:tc>
                  <a:txBody>
                    <a:bodyPr/>
                    <a:lstStyle/>
                    <a:p>
                      <a:r>
                        <a:rPr lang="zh-TW" altLang="en-US" sz="2400" dirty="0" smtClean="0">
                          <a:latin typeface="微軟正黑體" panose="020B0604030504040204" pitchFamily="34" charset="-120"/>
                          <a:ea typeface="微軟正黑體" panose="020B0604030504040204" pitchFamily="34" charset="-120"/>
                        </a:rPr>
                        <a:t>其他學生</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457200" indent="-4572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其他經</a:t>
                      </a:r>
                      <a:r>
                        <a:rPr lang="zh-TW" altLang="en-US" sz="2400" b="1" dirty="0" smtClean="0">
                          <a:solidFill>
                            <a:srgbClr val="FF0000"/>
                          </a:solidFill>
                          <a:latin typeface="微軟正黑體" panose="020B0604030504040204" pitchFamily="34" charset="-120"/>
                          <a:ea typeface="微軟正黑體" panose="020B0604030504040204" pitchFamily="34" charset="-120"/>
                        </a:rPr>
                        <a:t>學習輔導小組評估認定</a:t>
                      </a:r>
                      <a:r>
                        <a:rPr lang="zh-TW" altLang="en-US" sz="2400" dirty="0" smtClean="0">
                          <a:latin typeface="微軟正黑體" panose="020B0604030504040204" pitchFamily="34" charset="-120"/>
                          <a:ea typeface="微軟正黑體" panose="020B0604030504040204" pitchFamily="34" charset="-120"/>
                        </a:rPr>
                        <a:t>有學習需求之學生，依國語文、數學或英語文之需求科目（領域），分科目（領域）參加學習扶助</a:t>
                      </a:r>
                      <a:endParaRPr lang="en-US" altLang="zh-TW" sz="2400" dirty="0" smtClean="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本類學生以不超過全校各科目（領域）總受輔人數之</a:t>
                      </a:r>
                      <a:r>
                        <a:rPr lang="en-US" altLang="zh-TW" sz="2400" dirty="0" smtClean="0">
                          <a:latin typeface="微軟正黑體" panose="020B0604030504040204" pitchFamily="34" charset="-120"/>
                          <a:ea typeface="微軟正黑體" panose="020B0604030504040204" pitchFamily="34" charset="-120"/>
                        </a:rPr>
                        <a:t>35%</a:t>
                      </a:r>
                      <a:r>
                        <a:rPr lang="zh-TW" altLang="en-US" sz="2400" dirty="0" smtClean="0">
                          <a:latin typeface="微軟正黑體" panose="020B0604030504040204" pitchFamily="34" charset="-120"/>
                          <a:ea typeface="微軟正黑體" panose="020B0604030504040204" pitchFamily="34" charset="-120"/>
                        </a:rPr>
                        <a:t>，且不得單獨成班為原則</a:t>
                      </a:r>
                      <a:endParaRPr lang="zh-TW" altLang="en-US" sz="2400" dirty="0">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2370037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1769885281"/>
              </p:ext>
            </p:extLst>
          </p:nvPr>
        </p:nvGraphicFramePr>
        <p:xfrm>
          <a:off x="685800" y="1295401"/>
          <a:ext cx="7772400" cy="4862421"/>
        </p:xfrm>
        <a:graphic>
          <a:graphicData uri="http://schemas.openxmlformats.org/drawingml/2006/table">
            <a:tbl>
              <a:tblPr firstRow="1" bandRow="1">
                <a:tableStyleId>{5C22544A-7EE6-4342-B048-85BDC9FD1C3A}</a:tableStyleId>
              </a:tblPr>
              <a:tblGrid>
                <a:gridCol w="1295400"/>
                <a:gridCol w="64770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篩選測驗及成長測驗</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第四點，研習手冊</a:t>
                      </a:r>
                      <a:r>
                        <a:rPr lang="en-US" altLang="zh-TW" sz="2400" dirty="0" smtClean="0">
                          <a:latin typeface="微軟正黑體" panose="020B0604030504040204" pitchFamily="34" charset="-120"/>
                          <a:ea typeface="微軟正黑體" panose="020B0604030504040204" pitchFamily="34" charset="-120"/>
                        </a:rPr>
                        <a:t>p9)</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2858918">
                <a:tc>
                  <a:txBody>
                    <a:bodyPr/>
                    <a:lstStyle/>
                    <a:p>
                      <a:r>
                        <a:rPr lang="zh-TW" altLang="en-US" sz="2400" dirty="0" smtClean="0">
                          <a:latin typeface="微軟正黑體" panose="020B0604030504040204" pitchFamily="34" charset="-120"/>
                          <a:ea typeface="微軟正黑體" panose="020B0604030504040204" pitchFamily="34" charset="-120"/>
                        </a:rPr>
                        <a:t>所有學生均須參加之學校</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457200" indent="-457200">
                        <a:buFont typeface="+mj-lt"/>
                        <a:buAutoNum type="arabicPeriod"/>
                      </a:pPr>
                      <a:r>
                        <a:rPr lang="zh-TW" altLang="en-US" sz="2400" dirty="0" smtClean="0">
                          <a:latin typeface="微軟正黑體" panose="020B0604030504040204" pitchFamily="34" charset="-120"/>
                          <a:ea typeface="微軟正黑體" panose="020B0604030504040204" pitchFamily="34" charset="-120"/>
                        </a:rPr>
                        <a:t>原住民學生占全校學生總人數之</a:t>
                      </a:r>
                      <a:r>
                        <a:rPr lang="en-US" altLang="zh-TW" sz="2400" dirty="0" smtClean="0">
                          <a:latin typeface="微軟正黑體" panose="020B0604030504040204" pitchFamily="34" charset="-120"/>
                          <a:ea typeface="微軟正黑體" panose="020B0604030504040204" pitchFamily="34" charset="-120"/>
                        </a:rPr>
                        <a:t>40%</a:t>
                      </a:r>
                      <a:r>
                        <a:rPr lang="zh-TW" altLang="en-US" sz="2400" dirty="0" smtClean="0">
                          <a:latin typeface="微軟正黑體" panose="020B0604030504040204" pitchFamily="34" charset="-120"/>
                          <a:ea typeface="微軟正黑體" panose="020B0604030504040204" pitchFamily="34" charset="-120"/>
                        </a:rPr>
                        <a:t>以上</a:t>
                      </a:r>
                    </a:p>
                    <a:p>
                      <a:pPr marL="457200" indent="-457200">
                        <a:buFont typeface="+mj-lt"/>
                        <a:buAutoNum type="arabicPeriod"/>
                      </a:pPr>
                      <a:r>
                        <a:rPr lang="zh-TW" altLang="en-US" sz="2400" dirty="0" smtClean="0">
                          <a:latin typeface="微軟正黑體" panose="020B0604030504040204" pitchFamily="34" charset="-120"/>
                          <a:ea typeface="微軟正黑體" panose="020B0604030504040204" pitchFamily="34" charset="-120"/>
                        </a:rPr>
                        <a:t>離島地區學校</a:t>
                      </a:r>
                    </a:p>
                    <a:p>
                      <a:pPr marL="457200" indent="-457200">
                        <a:buFont typeface="+mj-lt"/>
                        <a:buAutoNum type="arabicPeriod"/>
                      </a:pPr>
                      <a:r>
                        <a:rPr lang="zh-TW" altLang="en-US" sz="2400" dirty="0" smtClean="0">
                          <a:latin typeface="微軟正黑體" panose="020B0604030504040204" pitchFamily="34" charset="-120"/>
                          <a:ea typeface="微軟正黑體" panose="020B0604030504040204" pitchFamily="34" charset="-120"/>
                        </a:rPr>
                        <a:t>偏遠地區學校住宿學生占全校學生</a:t>
                      </a:r>
                      <a:r>
                        <a:rPr lang="en-US" altLang="zh-TW" sz="2400" dirty="0" smtClean="0">
                          <a:latin typeface="微軟正黑體" panose="020B0604030504040204" pitchFamily="34" charset="-120"/>
                          <a:ea typeface="微軟正黑體" panose="020B0604030504040204" pitchFamily="34" charset="-120"/>
                        </a:rPr>
                        <a:t>30%</a:t>
                      </a:r>
                      <a:r>
                        <a:rPr lang="zh-TW" altLang="en-US" sz="2400" dirty="0" smtClean="0">
                          <a:latin typeface="微軟正黑體" panose="020B0604030504040204" pitchFamily="34" charset="-120"/>
                          <a:ea typeface="微軟正黑體" panose="020B0604030504040204" pitchFamily="34" charset="-120"/>
                        </a:rPr>
                        <a:t>以上</a:t>
                      </a:r>
                    </a:p>
                    <a:p>
                      <a:pPr marL="457200" indent="-457200">
                        <a:buFont typeface="+mj-lt"/>
                        <a:buAutoNum type="arabicPeriod"/>
                      </a:pPr>
                      <a:r>
                        <a:rPr lang="zh-TW" altLang="en-US" sz="2400" dirty="0" smtClean="0">
                          <a:latin typeface="微軟正黑體" panose="020B0604030504040204" pitchFamily="34" charset="-120"/>
                          <a:ea typeface="微軟正黑體" panose="020B0604030504040204" pitchFamily="34" charset="-120"/>
                        </a:rPr>
                        <a:t>國中教育會考成績待提升之學校：國文、英語、數學三考科任兩科成績「待加強」等級人數（含缺考）超過該校「應考」人數</a:t>
                      </a:r>
                      <a:r>
                        <a:rPr lang="en-US" altLang="zh-TW" sz="2400" dirty="0" smtClean="0">
                          <a:latin typeface="微軟正黑體" panose="020B0604030504040204" pitchFamily="34" charset="-120"/>
                          <a:ea typeface="微軟正黑體" panose="020B0604030504040204" pitchFamily="34" charset="-120"/>
                        </a:rPr>
                        <a:t>50%</a:t>
                      </a:r>
                      <a:r>
                        <a:rPr lang="zh-TW" altLang="en-US" sz="2400" dirty="0" smtClean="0">
                          <a:latin typeface="微軟正黑體" panose="020B0604030504040204" pitchFamily="34" charset="-120"/>
                          <a:ea typeface="微軟正黑體" panose="020B0604030504040204" pitchFamily="34" charset="-120"/>
                        </a:rPr>
                        <a:t>以上。</a:t>
                      </a:r>
                    </a:p>
                    <a:p>
                      <a:pPr marL="457200" indent="-457200">
                        <a:buFont typeface="+mj-lt"/>
                        <a:buAutoNum type="arabicPeriod"/>
                      </a:pPr>
                      <a:r>
                        <a:rPr lang="zh-TW" altLang="en-US" sz="2400" dirty="0" smtClean="0">
                          <a:latin typeface="微軟正黑體" panose="020B0604030504040204" pitchFamily="34" charset="-120"/>
                          <a:ea typeface="微軟正黑體" panose="020B0604030504040204" pitchFamily="34" charset="-120"/>
                        </a:rPr>
                        <a:t>法務部矯正署所屬少年矯正學校及少年輔育院。</a:t>
                      </a:r>
                      <a:endParaRPr lang="zh-TW" altLang="en-US" sz="2400" dirty="0">
                        <a:latin typeface="微軟正黑體" panose="020B0604030504040204" pitchFamily="34" charset="-120"/>
                        <a:ea typeface="微軟正黑體" panose="020B0604030504040204" pitchFamily="34" charset="-120"/>
                      </a:endParaRPr>
                    </a:p>
                  </a:txBody>
                  <a:tcPr anchor="ctr"/>
                </a:tc>
              </a:tr>
              <a:tr h="1021941">
                <a:tc gridSpan="2">
                  <a:txBody>
                    <a:bodyPr/>
                    <a:lstStyle/>
                    <a:p>
                      <a:r>
                        <a:rPr lang="zh-TW" altLang="en-US" sz="2400" dirty="0" smtClean="0">
                          <a:latin typeface="微軟正黑體" panose="020B0604030504040204" pitchFamily="34" charset="-120"/>
                          <a:ea typeface="微軟正黑體" panose="020B0604030504040204" pitchFamily="34" charset="-120"/>
                        </a:rPr>
                        <a:t>偏遠地區偏遠地區、具特殊原因或符合上列</a:t>
                      </a:r>
                      <a:r>
                        <a:rPr lang="en-US" altLang="zh-TW" sz="2400" dirty="0" smtClean="0">
                          <a:latin typeface="微軟正黑體" panose="020B0604030504040204" pitchFamily="34" charset="-120"/>
                          <a:ea typeface="微軟正黑體" panose="020B0604030504040204" pitchFamily="34" charset="-120"/>
                        </a:rPr>
                        <a:t>1,2,3</a:t>
                      </a:r>
                      <a:r>
                        <a:rPr lang="zh-TW" altLang="en-US" sz="2400" dirty="0" smtClean="0">
                          <a:latin typeface="微軟正黑體" panose="020B0604030504040204" pitchFamily="34" charset="-120"/>
                          <a:ea typeface="微軟正黑體" panose="020B0604030504040204" pitchFamily="34" charset="-120"/>
                        </a:rPr>
                        <a:t>點之學校，得</a:t>
                      </a:r>
                      <a:r>
                        <a:rPr lang="zh-TW" altLang="en-US" sz="2400" b="1" dirty="0" smtClean="0">
                          <a:solidFill>
                            <a:srgbClr val="FF0000"/>
                          </a:solidFill>
                          <a:latin typeface="微軟正黑體" panose="020B0604030504040204" pitchFamily="34" charset="-120"/>
                          <a:ea typeface="微軟正黑體" panose="020B0604030504040204" pitchFamily="34" charset="-120"/>
                        </a:rPr>
                        <a:t>經地方政府同意調整提報比率</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a:txBody>
                  <a:tcPr anchor="ctr"/>
                </a:tc>
                <a:tc hMerge="1">
                  <a:txBody>
                    <a:bodyPr/>
                    <a:lstStyle/>
                    <a:p>
                      <a:pPr marL="457200" indent="-457200">
                        <a:buFont typeface="Arial" panose="020B0604020202020204" pitchFamily="34" charset="0"/>
                        <a:buChar char="•"/>
                      </a:pPr>
                      <a:endParaRPr lang="zh-TW" altLang="en-US" sz="2400" dirty="0">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1825657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1248874933"/>
              </p:ext>
            </p:extLst>
          </p:nvPr>
        </p:nvGraphicFramePr>
        <p:xfrm>
          <a:off x="685800" y="1295401"/>
          <a:ext cx="7772400" cy="3316118"/>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篩選測驗及成長測驗</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第四點，研習手冊</a:t>
                      </a:r>
                      <a:r>
                        <a:rPr lang="en-US" altLang="zh-TW" sz="2400" dirty="0" smtClean="0">
                          <a:latin typeface="微軟正黑體" panose="020B0604030504040204" pitchFamily="34" charset="-120"/>
                          <a:ea typeface="微軟正黑體" panose="020B0604030504040204" pitchFamily="34" charset="-120"/>
                        </a:rPr>
                        <a:t>p9)</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2858918">
                <a:tc>
                  <a:txBody>
                    <a:bodyPr/>
                    <a:lstStyle/>
                    <a:p>
                      <a:r>
                        <a:rPr lang="zh-TW" altLang="en-US" sz="2400" dirty="0" smtClean="0">
                          <a:latin typeface="微軟正黑體" panose="020B0604030504040204" pitchFamily="34" charset="-120"/>
                          <a:ea typeface="微軟正黑體" panose="020B0604030504040204" pitchFamily="34" charset="-120"/>
                        </a:rPr>
                        <a:t>成長測驗</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1" dirty="0" smtClean="0">
                          <a:solidFill>
                            <a:srgbClr val="FF0000"/>
                          </a:solidFill>
                          <a:latin typeface="微軟正黑體" panose="020B0604030504040204" pitchFamily="34" charset="-120"/>
                          <a:ea typeface="微軟正黑體" panose="020B0604030504040204" pitchFamily="34" charset="-120"/>
                        </a:rPr>
                        <a:t>未結案</a:t>
                      </a:r>
                      <a:r>
                        <a:rPr lang="zh-TW" altLang="en-US" sz="2400" dirty="0" smtClean="0">
                          <a:latin typeface="微軟正黑體" panose="020B0604030504040204" pitchFamily="34" charset="-120"/>
                          <a:ea typeface="微軟正黑體" panose="020B0604030504040204" pitchFamily="34" charset="-120"/>
                        </a:rPr>
                        <a:t>之個案學生，</a:t>
                      </a:r>
                      <a:r>
                        <a:rPr lang="zh-TW" altLang="en-US" sz="2400" b="1" dirty="0" smtClean="0">
                          <a:solidFill>
                            <a:srgbClr val="FF0000"/>
                          </a:solidFill>
                          <a:latin typeface="微軟正黑體" panose="020B0604030504040204" pitchFamily="34" charset="-120"/>
                          <a:ea typeface="微軟正黑體" panose="020B0604030504040204" pitchFamily="34" charset="-120"/>
                        </a:rPr>
                        <a:t>均應參加</a:t>
                      </a:r>
                      <a:r>
                        <a:rPr lang="zh-TW" altLang="en-US" sz="2400" dirty="0" smtClean="0">
                          <a:latin typeface="微軟正黑體" panose="020B0604030504040204" pitchFamily="34" charset="-120"/>
                          <a:ea typeface="微軟正黑體" panose="020B0604030504040204" pitchFamily="34" charset="-120"/>
                        </a:rPr>
                        <a:t>成長測驗。</a:t>
                      </a: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測驗時間：每學年第一學期期末。</a:t>
                      </a: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身心障礙學生經學校學習輔導小組認定確有受測困難，得免參加篩選及成長測驗，且不計入應受測學生人數計算。</a:t>
                      </a:r>
                    </a:p>
                  </a:txBody>
                  <a:tcPr anchor="ctr"/>
                </a:tc>
              </a:tr>
            </a:tbl>
          </a:graphicData>
        </a:graphic>
      </p:graphicFrame>
    </p:spTree>
    <p:extLst>
      <p:ext uri="{BB962C8B-B14F-4D97-AF65-F5344CB8AC3E}">
        <p14:creationId xmlns:p14="http://schemas.microsoft.com/office/powerpoint/2010/main" val="3188129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917370801"/>
              </p:ext>
            </p:extLst>
          </p:nvPr>
        </p:nvGraphicFramePr>
        <p:xfrm>
          <a:off x="685800" y="1295401"/>
          <a:ext cx="7772400" cy="3316118"/>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開班原則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開班人數</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第四點，研習手冊</a:t>
                      </a:r>
                      <a:r>
                        <a:rPr lang="en-US" altLang="zh-TW" sz="2400" dirty="0" smtClean="0">
                          <a:latin typeface="微軟正黑體" panose="020B0604030504040204" pitchFamily="34" charset="-120"/>
                          <a:ea typeface="微軟正黑體" panose="020B0604030504040204" pitchFamily="34" charset="-120"/>
                        </a:rPr>
                        <a:t>p9~10)</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2858918">
                <a:tc>
                  <a:txBody>
                    <a:bodyPr/>
                    <a:lstStyle/>
                    <a:p>
                      <a:r>
                        <a:rPr lang="zh-TW" altLang="en-US" sz="2400" dirty="0" smtClean="0">
                          <a:latin typeface="微軟正黑體" panose="020B0604030504040204" pitchFamily="34" charset="-120"/>
                          <a:ea typeface="微軟正黑體" panose="020B0604030504040204" pitchFamily="34" charset="-120"/>
                        </a:rPr>
                        <a:t>開班人數</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每班以</a:t>
                      </a:r>
                      <a:r>
                        <a:rPr lang="en-US" altLang="zh-TW" sz="2400" b="1" dirty="0" smtClean="0">
                          <a:solidFill>
                            <a:srgbClr val="FF0000"/>
                          </a:solidFill>
                          <a:latin typeface="微軟正黑體" panose="020B0604030504040204" pitchFamily="34" charset="-120"/>
                          <a:ea typeface="微軟正黑體" panose="020B0604030504040204" pitchFamily="34" charset="-120"/>
                        </a:rPr>
                        <a:t>6~12</a:t>
                      </a:r>
                      <a:r>
                        <a:rPr lang="zh-TW" altLang="en-US" sz="2400" b="1" dirty="0" smtClean="0">
                          <a:solidFill>
                            <a:srgbClr val="FF0000"/>
                          </a:solidFill>
                          <a:latin typeface="微軟正黑體" panose="020B0604030504040204" pitchFamily="34" charset="-120"/>
                          <a:ea typeface="微軟正黑體" panose="020B0604030504040204" pitchFamily="34" charset="-120"/>
                        </a:rPr>
                        <a:t>人為原則</a:t>
                      </a:r>
                      <a:r>
                        <a:rPr lang="zh-TW" altLang="en-US" sz="2400" b="0" dirty="0" smtClean="0">
                          <a:solidFill>
                            <a:schemeClr val="tx1"/>
                          </a:solidFill>
                          <a:latin typeface="微軟正黑體" panose="020B0604030504040204" pitchFamily="34" charset="-120"/>
                          <a:ea typeface="微軟正黑體" panose="020B0604030504040204" pitchFamily="34" charset="-120"/>
                        </a:rPr>
                        <a:t>。但偏遠地區或具特殊原因有開班困難之學校，</a:t>
                      </a:r>
                      <a:r>
                        <a:rPr lang="zh-TW" altLang="en-US" sz="2400" b="1" dirty="0" smtClean="0">
                          <a:solidFill>
                            <a:srgbClr val="FF0000"/>
                          </a:solidFill>
                          <a:latin typeface="微軟正黑體" panose="020B0604030504040204" pitchFamily="34" charset="-120"/>
                          <a:ea typeface="微軟正黑體" panose="020B0604030504040204" pitchFamily="34" charset="-120"/>
                        </a:rPr>
                        <a:t>得報請地方政府同意後，依實際情形開班</a:t>
                      </a:r>
                      <a:r>
                        <a:rPr lang="zh-TW" altLang="en-US" sz="2400" b="0" dirty="0" smtClean="0">
                          <a:solidFill>
                            <a:schemeClr val="tx1"/>
                          </a:solidFill>
                          <a:latin typeface="微軟正黑體" panose="020B0604030504040204" pitchFamily="34" charset="-120"/>
                          <a:ea typeface="微軟正黑體" panose="020B0604030504040204" pitchFamily="34" charset="-120"/>
                        </a:rPr>
                        <a:t>。</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教學人員為大學生者，每人以輔導三人至六人為原則。</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不支領鐘點費之授課人員，得視需要採一對一、一對二等方式進行輔導。</a:t>
                      </a:r>
                    </a:p>
                  </a:txBody>
                  <a:tcPr anchor="ctr"/>
                </a:tc>
              </a:tr>
            </a:tbl>
          </a:graphicData>
        </a:graphic>
      </p:graphicFrame>
    </p:spTree>
    <p:extLst>
      <p:ext uri="{BB962C8B-B14F-4D97-AF65-F5344CB8AC3E}">
        <p14:creationId xmlns:p14="http://schemas.microsoft.com/office/powerpoint/2010/main" val="3866101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4259827887"/>
              </p:ext>
            </p:extLst>
          </p:nvPr>
        </p:nvGraphicFramePr>
        <p:xfrm>
          <a:off x="685800" y="1255882"/>
          <a:ext cx="7772400" cy="475488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開班原則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實施時間</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第五點，研習手冊</a:t>
                      </a:r>
                      <a:r>
                        <a:rPr lang="en-US" altLang="zh-TW" sz="2400" dirty="0" smtClean="0">
                          <a:latin typeface="微軟正黑體" panose="020B0604030504040204" pitchFamily="34" charset="-120"/>
                          <a:ea typeface="微軟正黑體" panose="020B0604030504040204" pitchFamily="34" charset="-120"/>
                        </a:rPr>
                        <a:t>p10)</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877718">
                <a:tc>
                  <a:txBody>
                    <a:bodyPr/>
                    <a:lstStyle/>
                    <a:p>
                      <a:pPr algn="ctr"/>
                      <a:r>
                        <a:rPr lang="zh-TW" altLang="en-US" sz="2400" dirty="0" smtClean="0">
                          <a:latin typeface="微軟正黑體" panose="020B0604030504040204" pitchFamily="34" charset="-120"/>
                          <a:ea typeface="微軟正黑體" panose="020B0604030504040204" pitchFamily="34" charset="-120"/>
                        </a:rPr>
                        <a:t>學期中</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正式課程（課程綱要之學習總節數內）或課餘時間實施</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b="1" dirty="0" smtClean="0">
                          <a:solidFill>
                            <a:srgbClr val="FF0000"/>
                          </a:solidFill>
                          <a:latin typeface="微軟正黑體" panose="020B0604030504040204" pitchFamily="34" charset="-120"/>
                          <a:ea typeface="微軟正黑體" panose="020B0604030504040204" pitchFamily="34" charset="-120"/>
                        </a:rPr>
                        <a:t>午休不實施</a:t>
                      </a:r>
                      <a:r>
                        <a:rPr lang="zh-TW" altLang="en-US" sz="2400" dirty="0" smtClean="0">
                          <a:latin typeface="微軟正黑體" panose="020B0604030504040204" pitchFamily="34" charset="-120"/>
                          <a:ea typeface="微軟正黑體" panose="020B0604030504040204" pitchFamily="34" charset="-120"/>
                        </a:rPr>
                        <a:t>。</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周休</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週休以不實施學習扶助為原則。</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學校因實際需要，且經</a:t>
                      </a:r>
                      <a:r>
                        <a:rPr lang="zh-TW" altLang="en-US" sz="2400" b="1" dirty="0" smtClean="0">
                          <a:solidFill>
                            <a:srgbClr val="FF0000"/>
                          </a:solidFill>
                          <a:latin typeface="微軟正黑體" panose="020B0604030504040204" pitchFamily="34" charset="-120"/>
                          <a:ea typeface="微軟正黑體" panose="020B0604030504040204" pitchFamily="34" charset="-120"/>
                        </a:rPr>
                        <a:t>家長（或法定 代理人）同意，專案報請地方政府同意者</a:t>
                      </a:r>
                      <a:r>
                        <a:rPr lang="zh-TW" altLang="en-US" sz="2400" dirty="0" smtClean="0">
                          <a:latin typeface="微軟正黑體" panose="020B0604030504040204" pitchFamily="34" charset="-120"/>
                          <a:ea typeface="微軟正黑體" panose="020B0604030504040204" pitchFamily="34" charset="-120"/>
                        </a:rPr>
                        <a:t>，至多實施</a:t>
                      </a:r>
                      <a:r>
                        <a:rPr lang="en-US" altLang="zh-TW" sz="2400" dirty="0" smtClean="0">
                          <a:latin typeface="微軟正黑體" panose="020B0604030504040204" pitchFamily="34" charset="-120"/>
                          <a:ea typeface="微軟正黑體" panose="020B0604030504040204" pitchFamily="34" charset="-120"/>
                        </a:rPr>
                        <a:t>4</a:t>
                      </a:r>
                      <a:r>
                        <a:rPr lang="zh-TW" altLang="en-US" sz="2400" dirty="0" smtClean="0">
                          <a:latin typeface="微軟正黑體" panose="020B0604030504040204" pitchFamily="34" charset="-120"/>
                          <a:ea typeface="微軟正黑體" panose="020B0604030504040204" pitchFamily="34" charset="-120"/>
                        </a:rPr>
                        <a:t>節為限。</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地方政府對週休開班之學校，應擇期訪視。</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寒暑假</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以每日實施半日，</a:t>
                      </a:r>
                      <a:r>
                        <a:rPr lang="zh-TW" altLang="en-US" sz="2400" b="1" dirty="0" smtClean="0">
                          <a:solidFill>
                            <a:srgbClr val="FF0000"/>
                          </a:solidFill>
                          <a:latin typeface="微軟正黑體" panose="020B0604030504040204" pitchFamily="34" charset="-120"/>
                          <a:ea typeface="微軟正黑體" panose="020B0604030504040204" pitchFamily="34" charset="-120"/>
                        </a:rPr>
                        <a:t>至多</a:t>
                      </a:r>
                      <a:r>
                        <a:rPr lang="en-US" altLang="zh-TW" sz="2400" b="1" dirty="0" smtClean="0">
                          <a:solidFill>
                            <a:srgbClr val="FF0000"/>
                          </a:solidFill>
                          <a:latin typeface="微軟正黑體" panose="020B0604030504040204" pitchFamily="34" charset="-120"/>
                          <a:ea typeface="微軟正黑體" panose="020B0604030504040204" pitchFamily="34" charset="-120"/>
                        </a:rPr>
                        <a:t>4</a:t>
                      </a:r>
                      <a:r>
                        <a:rPr lang="zh-TW" altLang="en-US" sz="2400" b="1" dirty="0" smtClean="0">
                          <a:solidFill>
                            <a:srgbClr val="FF0000"/>
                          </a:solidFill>
                          <a:latin typeface="微軟正黑體" panose="020B0604030504040204" pitchFamily="34" charset="-120"/>
                          <a:ea typeface="微軟正黑體" panose="020B0604030504040204" pitchFamily="34" charset="-120"/>
                        </a:rPr>
                        <a:t>節</a:t>
                      </a:r>
                      <a:r>
                        <a:rPr lang="zh-TW" altLang="en-US" sz="2400" dirty="0" smtClean="0">
                          <a:latin typeface="微軟正黑體" panose="020B0604030504040204" pitchFamily="34" charset="-120"/>
                          <a:ea typeface="微軟正黑體" panose="020B0604030504040204" pitchFamily="34" charset="-120"/>
                        </a:rPr>
                        <a:t>為限。</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有特殊需求者，專案報請地方政府同意後實施。</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3556393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1351009950"/>
              </p:ext>
            </p:extLst>
          </p:nvPr>
        </p:nvGraphicFramePr>
        <p:xfrm>
          <a:off x="685800" y="1255882"/>
          <a:ext cx="7772400" cy="393192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開班原則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實施科目</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第五點，研習手冊</a:t>
                      </a:r>
                      <a:r>
                        <a:rPr lang="en-US" altLang="zh-TW" sz="2400" dirty="0" smtClean="0">
                          <a:latin typeface="微軟正黑體" panose="020B0604030504040204" pitchFamily="34" charset="-120"/>
                          <a:ea typeface="微軟正黑體" panose="020B0604030504040204" pitchFamily="34" charset="-120"/>
                        </a:rPr>
                        <a:t>p11)</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2096918">
                <a:tc>
                  <a:txBody>
                    <a:bodyPr/>
                    <a:lstStyle/>
                    <a:p>
                      <a:pPr algn="ctr"/>
                      <a:r>
                        <a:rPr lang="zh-TW" altLang="en-US" sz="2400" dirty="0" smtClean="0">
                          <a:latin typeface="微軟正黑體" panose="020B0604030504040204" pitchFamily="34" charset="-120"/>
                          <a:ea typeface="微軟正黑體" panose="020B0604030504040204" pitchFamily="34" charset="-120"/>
                        </a:rPr>
                        <a:t>學期中</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國語文、數學：一至九年級均得實施。</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英語文：三年級以上始得實施。</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一年級國語文、數學及三年級英語文，學生須</a:t>
                      </a:r>
                      <a:r>
                        <a:rPr lang="zh-TW" altLang="en-US" sz="2400" b="1" dirty="0" smtClean="0">
                          <a:solidFill>
                            <a:srgbClr val="FF0000"/>
                          </a:solidFill>
                          <a:latin typeface="微軟正黑體" panose="020B0604030504040204" pitchFamily="34" charset="-120"/>
                          <a:ea typeface="微軟正黑體" panose="020B0604030504040204" pitchFamily="34" charset="-120"/>
                        </a:rPr>
                        <a:t>經學校學習輔導小組評估</a:t>
                      </a:r>
                      <a:r>
                        <a:rPr lang="zh-TW" altLang="en-US" sz="2400" b="0" dirty="0" smtClean="0">
                          <a:solidFill>
                            <a:schemeClr val="tx1"/>
                          </a:solidFill>
                          <a:latin typeface="微軟正黑體" panose="020B0604030504040204" pitchFamily="34" charset="-120"/>
                          <a:ea typeface="微軟正黑體" panose="020B0604030504040204" pitchFamily="34" charset="-120"/>
                        </a:rPr>
                        <a:t>後確有需求且依據</a:t>
                      </a:r>
                      <a:r>
                        <a:rPr lang="zh-TW" altLang="en-US" sz="2400" b="1" dirty="0" smtClean="0">
                          <a:solidFill>
                            <a:srgbClr val="FF0000"/>
                          </a:solidFill>
                          <a:latin typeface="微軟正黑體" panose="020B0604030504040204" pitchFamily="34" charset="-120"/>
                          <a:ea typeface="微軟正黑體" panose="020B0604030504040204" pitchFamily="34" charset="-120"/>
                        </a:rPr>
                        <a:t>第一學期第一次定期評量成績作為入班參考</a:t>
                      </a:r>
                      <a:r>
                        <a:rPr lang="zh-TW" altLang="en-US" sz="2400" b="0" dirty="0" smtClean="0">
                          <a:solidFill>
                            <a:schemeClr val="tx1"/>
                          </a:solidFill>
                          <a:latin typeface="微軟正黑體" panose="020B0604030504040204" pitchFamily="34" charset="-120"/>
                          <a:ea typeface="微軟正黑體" panose="020B0604030504040204" pitchFamily="34" charset="-120"/>
                        </a:rPr>
                        <a:t>。</a:t>
                      </a: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寒暑假</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除依受輔科目（領域）及年級安排外，得視學生學習需求，安排其他活動性課程，以</a:t>
                      </a:r>
                      <a:r>
                        <a:rPr lang="zh-TW" altLang="en-US" sz="2400" b="1" dirty="0" smtClean="0">
                          <a:solidFill>
                            <a:srgbClr val="FF0000"/>
                          </a:solidFill>
                          <a:latin typeface="微軟正黑體" panose="020B0604030504040204" pitchFamily="34" charset="-120"/>
                          <a:ea typeface="微軟正黑體" panose="020B0604030504040204" pitchFamily="34" charset="-120"/>
                        </a:rPr>
                        <a:t>不超過該班教學節數</a:t>
                      </a:r>
                      <a:r>
                        <a:rPr lang="en-US" altLang="zh-TW" sz="2400" b="1" dirty="0" smtClean="0">
                          <a:solidFill>
                            <a:srgbClr val="FF0000"/>
                          </a:solidFill>
                          <a:latin typeface="微軟正黑體" panose="020B0604030504040204" pitchFamily="34" charset="-120"/>
                          <a:ea typeface="微軟正黑體" panose="020B0604030504040204" pitchFamily="34" charset="-120"/>
                        </a:rPr>
                        <a:t>25%</a:t>
                      </a:r>
                      <a:r>
                        <a:rPr lang="zh-TW" altLang="en-US" sz="2400" dirty="0" smtClean="0">
                          <a:latin typeface="微軟正黑體" panose="020B0604030504040204" pitchFamily="34" charset="-120"/>
                          <a:ea typeface="微軟正黑體" panose="020B0604030504040204" pitchFamily="34" charset="-120"/>
                        </a:rPr>
                        <a:t>為原則。</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2478357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rPr>
              <a:t>綱要</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lstStyle/>
          <a:p>
            <a:r>
              <a:rPr lang="zh-TW" altLang="en-US" dirty="0" smtClean="0">
                <a:latin typeface="微軟正黑體" panose="020B0604030504040204" pitchFamily="34" charset="-120"/>
                <a:ea typeface="微軟正黑體" panose="020B0604030504040204" pitchFamily="34" charset="-120"/>
              </a:rPr>
              <a:t>政策精神、實施策略及推動重點</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教育部</a:t>
            </a:r>
            <a:r>
              <a:rPr lang="en-US" altLang="zh-TW" dirty="0" smtClean="0">
                <a:latin typeface="微軟正黑體" panose="020B0604030504040204" pitchFamily="34" charset="-120"/>
                <a:ea typeface="微軟正黑體" panose="020B0604030504040204" pitchFamily="34" charset="-120"/>
              </a:rPr>
              <a:t>)</a:t>
            </a:r>
          </a:p>
          <a:p>
            <a:r>
              <a:rPr lang="zh-TW" altLang="en-US" dirty="0" smtClean="0">
                <a:latin typeface="微軟正黑體" panose="020B0604030504040204" pitchFamily="34" charset="-120"/>
                <a:ea typeface="微軟正黑體" panose="020B0604030504040204" pitchFamily="34" charset="-120"/>
              </a:rPr>
              <a:t>學習扶助</a:t>
            </a:r>
            <a:r>
              <a:rPr lang="zh-TW" altLang="en-US" dirty="0">
                <a:latin typeface="微軟正黑體" panose="020B0604030504040204" pitchFamily="34" charset="-120"/>
                <a:ea typeface="微軟正黑體" panose="020B0604030504040204" pitchFamily="34" charset="-120"/>
              </a:rPr>
              <a:t>作業</a:t>
            </a:r>
            <a:r>
              <a:rPr lang="zh-TW" altLang="en-US" dirty="0" smtClean="0">
                <a:latin typeface="微軟正黑體" panose="020B0604030504040204" pitchFamily="34" charset="-120"/>
                <a:ea typeface="微軟正黑體" panose="020B0604030504040204" pitchFamily="34" charset="-120"/>
              </a:rPr>
              <a:t>要點及注意事項摘要</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測驗及提醒</a:t>
            </a:r>
            <a:endParaRPr lang="en-US" altLang="zh-TW" dirty="0" smtClean="0">
              <a:latin typeface="微軟正黑體" panose="020B0604030504040204" pitchFamily="34" charset="-120"/>
              <a:ea typeface="微軟正黑體" panose="020B0604030504040204" pitchFamily="34" charset="-120"/>
            </a:endParaRPr>
          </a:p>
          <a:p>
            <a:endParaRPr lang="zh-TW" altLang="en-US" dirty="0"/>
          </a:p>
        </p:txBody>
      </p:sp>
    </p:spTree>
    <p:extLst>
      <p:ext uri="{BB962C8B-B14F-4D97-AF65-F5344CB8AC3E}">
        <p14:creationId xmlns:p14="http://schemas.microsoft.com/office/powerpoint/2010/main" val="1930312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948455929"/>
              </p:ext>
            </p:extLst>
          </p:nvPr>
        </p:nvGraphicFramePr>
        <p:xfrm>
          <a:off x="685800" y="1255882"/>
          <a:ext cx="7772400" cy="466344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教學人員授課節數</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第八點，研習手冊</a:t>
                      </a:r>
                      <a:r>
                        <a:rPr lang="en-US" altLang="zh-TW" sz="2400" dirty="0" smtClean="0">
                          <a:latin typeface="微軟正黑體" panose="020B0604030504040204" pitchFamily="34" charset="-120"/>
                          <a:ea typeface="微軟正黑體" panose="020B0604030504040204" pitchFamily="34" charset="-120"/>
                        </a:rPr>
                        <a:t>p12)</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2096918">
                <a:tc>
                  <a:txBody>
                    <a:bodyPr/>
                    <a:lstStyle/>
                    <a:p>
                      <a:pPr algn="ctr"/>
                      <a:r>
                        <a:rPr lang="zh-TW" altLang="en-US" sz="2400" dirty="0" smtClean="0">
                          <a:latin typeface="微軟正黑體" panose="020B0604030504040204" pitchFamily="34" charset="-120"/>
                          <a:ea typeface="微軟正黑體" panose="020B0604030504040204" pitchFamily="34" charset="-120"/>
                        </a:rPr>
                        <a:t>學期中</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大學（含研究所）在學學生及社會人士：每週授課節數不超過</a:t>
                      </a:r>
                      <a:r>
                        <a:rPr lang="en-US" altLang="zh-TW" sz="2400" b="1" dirty="0" smtClean="0">
                          <a:solidFill>
                            <a:srgbClr val="FF0000"/>
                          </a:solidFill>
                          <a:latin typeface="微軟正黑體" panose="020B0604030504040204" pitchFamily="34" charset="-120"/>
                          <a:ea typeface="微軟正黑體" panose="020B0604030504040204" pitchFamily="34" charset="-120"/>
                        </a:rPr>
                        <a:t>10</a:t>
                      </a:r>
                      <a:r>
                        <a:rPr lang="zh-TW" altLang="en-US" sz="2400" b="1" dirty="0" smtClean="0">
                          <a:solidFill>
                            <a:srgbClr val="FF0000"/>
                          </a:solidFill>
                          <a:latin typeface="微軟正黑體" panose="020B0604030504040204" pitchFamily="34" charset="-120"/>
                          <a:ea typeface="微軟正黑體" panose="020B0604030504040204" pitchFamily="34" charset="-120"/>
                        </a:rPr>
                        <a:t>節</a:t>
                      </a:r>
                      <a:r>
                        <a:rPr lang="zh-TW" altLang="en-US" sz="2400" b="0" dirty="0" smtClean="0">
                          <a:solidFill>
                            <a:schemeClr val="tx1"/>
                          </a:solidFill>
                          <a:latin typeface="微軟正黑體" panose="020B0604030504040204" pitchFamily="34" charset="-120"/>
                          <a:ea typeface="微軟正黑體" panose="020B0604030504040204" pitchFamily="34" charset="-120"/>
                        </a:rPr>
                        <a:t>，並以至少分散</a:t>
                      </a:r>
                      <a:r>
                        <a:rPr lang="en-US" altLang="zh-TW" sz="2400" b="1" dirty="0" smtClean="0">
                          <a:solidFill>
                            <a:srgbClr val="FF0000"/>
                          </a:solidFill>
                          <a:latin typeface="微軟正黑體" panose="020B0604030504040204" pitchFamily="34" charset="-120"/>
                          <a:ea typeface="微軟正黑體" panose="020B0604030504040204" pitchFamily="34" charset="-120"/>
                        </a:rPr>
                        <a:t>2~3</a:t>
                      </a:r>
                      <a:r>
                        <a:rPr lang="zh-TW" altLang="en-US" sz="2400" b="1" dirty="0" smtClean="0">
                          <a:solidFill>
                            <a:srgbClr val="FF0000"/>
                          </a:solidFill>
                          <a:latin typeface="微軟正黑體" panose="020B0604030504040204" pitchFamily="34" charset="-120"/>
                          <a:ea typeface="微軟正黑體" panose="020B0604030504040204" pitchFamily="34" charset="-120"/>
                        </a:rPr>
                        <a:t>日</a:t>
                      </a:r>
                      <a:r>
                        <a:rPr lang="zh-TW" altLang="en-US" sz="2400" b="0" dirty="0" smtClean="0">
                          <a:solidFill>
                            <a:schemeClr val="tx1"/>
                          </a:solidFill>
                          <a:latin typeface="微軟正黑體" panose="020B0604030504040204" pitchFamily="34" charset="-120"/>
                          <a:ea typeface="微軟正黑體" panose="020B0604030504040204" pitchFamily="34" charset="-120"/>
                        </a:rPr>
                        <a:t>實施為原則</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現職教師、退休教師及儲備教師等人員：授課節數及上課日數由學校</a:t>
                      </a:r>
                      <a:r>
                        <a:rPr lang="zh-TW" altLang="en-US" sz="2400" b="1" dirty="0" smtClean="0">
                          <a:solidFill>
                            <a:srgbClr val="FF0000"/>
                          </a:solidFill>
                          <a:latin typeface="微軟正黑體" panose="020B0604030504040204" pitchFamily="34" charset="-120"/>
                          <a:ea typeface="微軟正黑體" panose="020B0604030504040204" pitchFamily="34" charset="-120"/>
                        </a:rPr>
                        <a:t>依學生學力需求決定之</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課中學習扶助增置代理教師：每週授課節數依各地方政府之各科目（領域）教師授課節數規定辦理</a:t>
                      </a: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寒暑假</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各類教學人員之授課節數由學校</a:t>
                      </a:r>
                      <a:r>
                        <a:rPr lang="zh-TW" altLang="en-US" sz="2400" b="1" dirty="0" smtClean="0">
                          <a:solidFill>
                            <a:srgbClr val="FF0000"/>
                          </a:solidFill>
                          <a:latin typeface="微軟正黑體" panose="020B0604030504040204" pitchFamily="34" charset="-120"/>
                          <a:ea typeface="微軟正黑體" panose="020B0604030504040204" pitchFamily="34" charset="-120"/>
                        </a:rPr>
                        <a:t>依學生學力需求決定之</a:t>
                      </a:r>
                    </a:p>
                  </a:txBody>
                  <a:tcPr anchor="ctr"/>
                </a:tc>
              </a:tr>
            </a:tbl>
          </a:graphicData>
        </a:graphic>
      </p:graphicFrame>
    </p:spTree>
    <p:extLst>
      <p:ext uri="{BB962C8B-B14F-4D97-AF65-F5344CB8AC3E}">
        <p14:creationId xmlns:p14="http://schemas.microsoft.com/office/powerpoint/2010/main" val="34606560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1198702120"/>
              </p:ext>
            </p:extLst>
          </p:nvPr>
        </p:nvGraphicFramePr>
        <p:xfrm>
          <a:off x="685800" y="1255882"/>
          <a:ext cx="7772400" cy="438912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個案管理</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第九點，研習手冊</a:t>
                      </a:r>
                      <a:r>
                        <a:rPr lang="en-US" altLang="zh-TW" sz="2400" dirty="0" smtClean="0">
                          <a:latin typeface="微軟正黑體" panose="020B0604030504040204" pitchFamily="34" charset="-120"/>
                          <a:ea typeface="微軟正黑體" panose="020B0604030504040204" pitchFamily="34" charset="-120"/>
                        </a:rPr>
                        <a:t>p12)</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1182518">
                <a:tc>
                  <a:txBody>
                    <a:bodyPr/>
                    <a:lstStyle/>
                    <a:p>
                      <a:pPr algn="ctr"/>
                      <a:r>
                        <a:rPr lang="zh-TW" altLang="en-US" sz="2400" dirty="0" smtClean="0">
                          <a:latin typeface="微軟正黑體" panose="020B0604030504040204" pitchFamily="34" charset="-120"/>
                          <a:ea typeface="微軟正黑體" panose="020B0604030504040204" pitchFamily="34" charset="-120"/>
                        </a:rPr>
                        <a:t>建立名單</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學校應於</a:t>
                      </a:r>
                      <a:r>
                        <a:rPr lang="zh-TW" altLang="en-US" sz="2400" b="1" dirty="0" smtClean="0">
                          <a:solidFill>
                            <a:srgbClr val="FF0000"/>
                          </a:solidFill>
                          <a:latin typeface="微軟正黑體" panose="020B0604030504040204" pitchFamily="34" charset="-120"/>
                          <a:ea typeface="微軟正黑體" panose="020B0604030504040204" pitchFamily="34" charset="-120"/>
                        </a:rPr>
                        <a:t>測驗結束</a:t>
                      </a:r>
                      <a:r>
                        <a:rPr lang="en-US" altLang="zh-TW" sz="2400" b="1" dirty="0" smtClean="0">
                          <a:solidFill>
                            <a:srgbClr val="FF0000"/>
                          </a:solidFill>
                          <a:latin typeface="微軟正黑體" panose="020B0604030504040204" pitchFamily="34" charset="-120"/>
                          <a:ea typeface="微軟正黑體" panose="020B0604030504040204" pitchFamily="34" charset="-120"/>
                        </a:rPr>
                        <a:t>30</a:t>
                      </a:r>
                      <a:r>
                        <a:rPr lang="zh-TW" altLang="en-US" sz="2400" b="1" dirty="0" smtClean="0">
                          <a:solidFill>
                            <a:srgbClr val="FF0000"/>
                          </a:solidFill>
                          <a:latin typeface="微軟正黑體" panose="020B0604030504040204" pitchFamily="34" charset="-120"/>
                          <a:ea typeface="微軟正黑體" panose="020B0604030504040204" pitchFamily="34" charset="-120"/>
                        </a:rPr>
                        <a:t>日內</a:t>
                      </a:r>
                      <a:r>
                        <a:rPr lang="zh-TW" altLang="en-US" sz="2400" b="0" dirty="0" smtClean="0">
                          <a:solidFill>
                            <a:schemeClr val="tx1"/>
                          </a:solidFill>
                          <a:latin typeface="微軟正黑體" panose="020B0604030504040204" pitchFamily="34" charset="-120"/>
                          <a:ea typeface="微軟正黑體" panose="020B0604030504040204" pitchFamily="34" charset="-120"/>
                        </a:rPr>
                        <a:t>於科技化評量系統「學生資料管理」功能建立個案管理學生名單</a:t>
                      </a:r>
                      <a:r>
                        <a:rPr lang="en-US" altLang="zh-TW" sz="2400" b="0" dirty="0" smtClean="0">
                          <a:solidFill>
                            <a:schemeClr val="tx1"/>
                          </a:solidFill>
                          <a:latin typeface="微軟正黑體" panose="020B0604030504040204" pitchFamily="34" charset="-120"/>
                          <a:ea typeface="微軟正黑體" panose="020B0604030504040204" pitchFamily="34" charset="-120"/>
                        </a:rPr>
                        <a:t>(</a:t>
                      </a:r>
                      <a:r>
                        <a:rPr lang="zh-TW" altLang="en-US" sz="2400" b="0" dirty="0" smtClean="0">
                          <a:solidFill>
                            <a:schemeClr val="tx1"/>
                          </a:solidFill>
                          <a:latin typeface="微軟正黑體" panose="020B0604030504040204" pitchFamily="34" charset="-120"/>
                          <a:ea typeface="微軟正黑體" panose="020B0604030504040204" pitchFamily="34" charset="-120"/>
                        </a:rPr>
                        <a:t>含學習輔導小組認定</a:t>
                      </a:r>
                      <a:r>
                        <a:rPr lang="en-US" altLang="zh-TW" sz="2400" b="0" dirty="0" smtClean="0">
                          <a:solidFill>
                            <a:schemeClr val="tx1"/>
                          </a:solidFill>
                          <a:latin typeface="微軟正黑體" panose="020B0604030504040204" pitchFamily="34" charset="-120"/>
                          <a:ea typeface="微軟正黑體" panose="020B0604030504040204" pitchFamily="34" charset="-120"/>
                        </a:rPr>
                        <a:t>)</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完成測驗</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kern="1200" dirty="0" smtClean="0">
                          <a:solidFill>
                            <a:schemeClr val="tx1"/>
                          </a:solidFill>
                          <a:latin typeface="微軟正黑體" panose="020B0604030504040204" pitchFamily="34" charset="-120"/>
                          <a:ea typeface="微軟正黑體" panose="020B0604030504040204" pitchFamily="34" charset="-120"/>
                          <a:cs typeface="+mn-cs"/>
                        </a:rPr>
                        <a:t>學校應安排個案管理名單學生完成</a:t>
                      </a:r>
                      <a:r>
                        <a:rPr lang="zh-TW" altLang="en-US" sz="2400" b="1" kern="1200" dirty="0" smtClean="0">
                          <a:solidFill>
                            <a:srgbClr val="FF0000"/>
                          </a:solidFill>
                          <a:latin typeface="微軟正黑體" panose="020B0604030504040204" pitchFamily="34" charset="-120"/>
                          <a:ea typeface="微軟正黑體" panose="020B0604030504040204" pitchFamily="34" charset="-120"/>
                          <a:cs typeface="+mn-cs"/>
                        </a:rPr>
                        <a:t>同一年度之篩選測驗與成長測驗，及次一年度之篩選測驗</a:t>
                      </a:r>
                      <a:r>
                        <a:rPr lang="zh-TW" altLang="en-US" sz="2400" b="0" kern="1200" dirty="0" smtClean="0">
                          <a:solidFill>
                            <a:schemeClr val="tx1"/>
                          </a:solidFill>
                          <a:latin typeface="微軟正黑體" panose="020B0604030504040204" pitchFamily="34" charset="-120"/>
                          <a:ea typeface="微軟正黑體" panose="020B0604030504040204" pitchFamily="34" charset="-120"/>
                          <a:cs typeface="+mn-cs"/>
                        </a:rPr>
                        <a:t>，以追蹤學生學力發展現況。</a:t>
                      </a: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異動轉銜</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國小：每年</a:t>
                      </a:r>
                      <a:r>
                        <a:rPr lang="en-US" altLang="zh-TW" sz="2400" b="1" dirty="0" smtClean="0">
                          <a:solidFill>
                            <a:srgbClr val="FF0000"/>
                          </a:solidFill>
                          <a:latin typeface="微軟正黑體" panose="020B0604030504040204" pitchFamily="34" charset="-120"/>
                          <a:ea typeface="微軟正黑體" panose="020B0604030504040204" pitchFamily="34" charset="-120"/>
                        </a:rPr>
                        <a:t>6</a:t>
                      </a:r>
                      <a:r>
                        <a:rPr lang="zh-TW" altLang="en-US" sz="2400" b="1" dirty="0" smtClean="0">
                          <a:solidFill>
                            <a:srgbClr val="FF0000"/>
                          </a:solidFill>
                          <a:latin typeface="微軟正黑體" panose="020B0604030504040204" pitchFamily="34" charset="-120"/>
                          <a:ea typeface="微軟正黑體" panose="020B0604030504040204" pitchFamily="34" charset="-120"/>
                        </a:rPr>
                        <a:t>月</a:t>
                      </a:r>
                      <a:r>
                        <a:rPr lang="en-US" altLang="zh-TW" sz="2400" b="1" dirty="0" smtClean="0">
                          <a:solidFill>
                            <a:srgbClr val="FF0000"/>
                          </a:solidFill>
                          <a:latin typeface="微軟正黑體" panose="020B0604030504040204" pitchFamily="34" charset="-120"/>
                          <a:ea typeface="微軟正黑體" panose="020B0604030504040204" pitchFamily="34" charset="-120"/>
                        </a:rPr>
                        <a:t>20</a:t>
                      </a:r>
                      <a:r>
                        <a:rPr lang="zh-TW" altLang="en-US" sz="2400" b="1" dirty="0" smtClean="0">
                          <a:solidFill>
                            <a:srgbClr val="FF0000"/>
                          </a:solidFill>
                          <a:latin typeface="微軟正黑體" panose="020B0604030504040204" pitchFamily="34" charset="-120"/>
                          <a:ea typeface="微軟正黑體" panose="020B0604030504040204" pitchFamily="34" charset="-120"/>
                        </a:rPr>
                        <a:t>日前</a:t>
                      </a:r>
                      <a:r>
                        <a:rPr lang="zh-TW" altLang="en-US" sz="2400" b="0" dirty="0" smtClean="0">
                          <a:solidFill>
                            <a:schemeClr val="tx1"/>
                          </a:solidFill>
                          <a:latin typeface="微軟正黑體" panose="020B0604030504040204" pitchFamily="34" charset="-120"/>
                          <a:ea typeface="微軟正黑體" panose="020B0604030504040204" pitchFamily="34" charset="-120"/>
                        </a:rPr>
                        <a:t>，將</a:t>
                      </a:r>
                      <a:r>
                        <a:rPr lang="en-US" altLang="zh-TW" sz="2400" b="0" dirty="0" smtClean="0">
                          <a:solidFill>
                            <a:schemeClr val="tx1"/>
                          </a:solidFill>
                          <a:latin typeface="微軟正黑體" panose="020B0604030504040204" pitchFamily="34" charset="-120"/>
                          <a:ea typeface="微軟正黑體" panose="020B0604030504040204" pitchFamily="34" charset="-120"/>
                        </a:rPr>
                        <a:t>6</a:t>
                      </a:r>
                      <a:r>
                        <a:rPr lang="zh-TW" altLang="en-US" sz="2400" b="0" dirty="0" smtClean="0">
                          <a:solidFill>
                            <a:schemeClr val="tx1"/>
                          </a:solidFill>
                          <a:latin typeface="微軟正黑體" panose="020B0604030504040204" pitchFamily="34" charset="-120"/>
                          <a:ea typeface="微軟正黑體" panose="020B0604030504040204" pitchFamily="34" charset="-120"/>
                        </a:rPr>
                        <a:t>年級未結案之個案學生於科技化評量系統</a:t>
                      </a:r>
                      <a:r>
                        <a:rPr lang="zh-TW" altLang="en-US" sz="2400" b="1" dirty="0" smtClean="0">
                          <a:solidFill>
                            <a:srgbClr val="FF0000"/>
                          </a:solidFill>
                          <a:latin typeface="微軟正黑體" panose="020B0604030504040204" pitchFamily="34" charset="-120"/>
                          <a:ea typeface="微軟正黑體" panose="020B0604030504040204" pitchFamily="34" charset="-120"/>
                        </a:rPr>
                        <a:t>完成轉出作業</a:t>
                      </a:r>
                      <a:endParaRPr lang="en-US" altLang="zh-TW" sz="2400" b="1" dirty="0" smtClean="0">
                        <a:solidFill>
                          <a:srgbClr val="FF0000"/>
                        </a:solidFill>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國中：至遲應於</a:t>
                      </a:r>
                      <a:r>
                        <a:rPr lang="en-US" altLang="zh-TW" sz="2400" b="1" dirty="0" smtClean="0">
                          <a:solidFill>
                            <a:srgbClr val="FF0000"/>
                          </a:solidFill>
                          <a:latin typeface="微軟正黑體" panose="020B0604030504040204" pitchFamily="34" charset="-120"/>
                          <a:ea typeface="微軟正黑體" panose="020B0604030504040204" pitchFamily="34" charset="-120"/>
                        </a:rPr>
                        <a:t>6</a:t>
                      </a:r>
                      <a:r>
                        <a:rPr lang="zh-TW" altLang="en-US" sz="2400" b="1" dirty="0" smtClean="0">
                          <a:solidFill>
                            <a:srgbClr val="FF0000"/>
                          </a:solidFill>
                          <a:latin typeface="微軟正黑體" panose="020B0604030504040204" pitchFamily="34" charset="-120"/>
                          <a:ea typeface="微軟正黑體" panose="020B0604030504040204" pitchFamily="34" charset="-120"/>
                        </a:rPr>
                        <a:t>月</a:t>
                      </a:r>
                      <a:r>
                        <a:rPr lang="en-US" altLang="zh-TW" sz="2400" b="1" dirty="0" smtClean="0">
                          <a:solidFill>
                            <a:srgbClr val="FF0000"/>
                          </a:solidFill>
                          <a:latin typeface="微軟正黑體" panose="020B0604030504040204" pitchFamily="34" charset="-120"/>
                          <a:ea typeface="微軟正黑體" panose="020B0604030504040204" pitchFamily="34" charset="-120"/>
                        </a:rPr>
                        <a:t>30</a:t>
                      </a:r>
                      <a:r>
                        <a:rPr lang="zh-TW" altLang="en-US" sz="2400" b="1" dirty="0" smtClean="0">
                          <a:solidFill>
                            <a:srgbClr val="FF0000"/>
                          </a:solidFill>
                          <a:latin typeface="微軟正黑體" panose="020B0604030504040204" pitchFamily="34" charset="-120"/>
                          <a:ea typeface="微軟正黑體" panose="020B0604030504040204" pitchFamily="34" charset="-120"/>
                        </a:rPr>
                        <a:t>日前</a:t>
                      </a:r>
                      <a:r>
                        <a:rPr lang="zh-TW" altLang="en-US" sz="2400" b="0" dirty="0" smtClean="0">
                          <a:solidFill>
                            <a:schemeClr val="tx1"/>
                          </a:solidFill>
                          <a:latin typeface="微軟正黑體" panose="020B0604030504040204" pitchFamily="34" charset="-120"/>
                          <a:ea typeface="微軟正黑體" panose="020B0604030504040204" pitchFamily="34" charset="-120"/>
                        </a:rPr>
                        <a:t>，完成新生之個案學生</a:t>
                      </a:r>
                      <a:r>
                        <a:rPr lang="zh-TW" altLang="en-US" sz="2400" b="1" dirty="0" smtClean="0">
                          <a:solidFill>
                            <a:srgbClr val="FF0000"/>
                          </a:solidFill>
                          <a:latin typeface="微軟正黑體" panose="020B0604030504040204" pitchFamily="34" charset="-120"/>
                          <a:ea typeface="微軟正黑體" panose="020B0604030504040204" pitchFamily="34" charset="-120"/>
                        </a:rPr>
                        <a:t>轉入作業</a:t>
                      </a:r>
                      <a:endParaRPr lang="zh-TW" altLang="en-US" sz="2400" b="0" dirty="0" smtClean="0">
                        <a:solidFill>
                          <a:schemeClr val="tx1"/>
                        </a:solidFill>
                        <a:latin typeface="微軟正黑體" panose="020B0604030504040204" pitchFamily="34" charset="-120"/>
                        <a:ea typeface="微軟正黑體" panose="020B0604030504040204" pitchFamily="34" charset="-120"/>
                      </a:endParaRPr>
                    </a:p>
                  </a:txBody>
                  <a:tcPr anchor="ctr"/>
                </a:tc>
              </a:tr>
            </a:tbl>
          </a:graphicData>
        </a:graphic>
      </p:graphicFrame>
    </p:spTree>
    <p:extLst>
      <p:ext uri="{BB962C8B-B14F-4D97-AF65-F5344CB8AC3E}">
        <p14:creationId xmlns:p14="http://schemas.microsoft.com/office/powerpoint/2010/main" val="2512766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3394875287"/>
              </p:ext>
            </p:extLst>
          </p:nvPr>
        </p:nvGraphicFramePr>
        <p:xfrm>
          <a:off x="685800" y="1255882"/>
          <a:ext cx="7772400" cy="356616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申請課中扶助代理教師</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第十一點，研習手冊</a:t>
                      </a:r>
                      <a:r>
                        <a:rPr lang="en-US" altLang="zh-TW" sz="2400" dirty="0" smtClean="0">
                          <a:latin typeface="微軟正黑體" panose="020B0604030504040204" pitchFamily="34" charset="-120"/>
                          <a:ea typeface="微軟正黑體" panose="020B0604030504040204" pitchFamily="34" charset="-120"/>
                        </a:rPr>
                        <a:t>p14)</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1182518">
                <a:tc>
                  <a:txBody>
                    <a:bodyPr/>
                    <a:lstStyle/>
                    <a:p>
                      <a:pPr algn="ctr"/>
                      <a:r>
                        <a:rPr lang="zh-TW" altLang="en-US" sz="2400" dirty="0" smtClean="0">
                          <a:latin typeface="微軟正黑體" panose="020B0604030504040204" pitchFamily="34" charset="-120"/>
                          <a:ea typeface="微軟正黑體" panose="020B0604030504040204" pitchFamily="34" charset="-120"/>
                        </a:rPr>
                        <a:t>基本條件</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學校總班級數須</a:t>
                      </a:r>
                      <a:r>
                        <a:rPr lang="zh-TW" altLang="en-US" sz="2400" b="1" dirty="0" smtClean="0">
                          <a:solidFill>
                            <a:srgbClr val="FF0000"/>
                          </a:solidFill>
                          <a:latin typeface="微軟正黑體" panose="020B0604030504040204" pitchFamily="34" charset="-120"/>
                          <a:ea typeface="微軟正黑體" panose="020B0604030504040204" pitchFamily="34" charset="-120"/>
                        </a:rPr>
                        <a:t>超過六班</a:t>
                      </a:r>
                      <a:r>
                        <a:rPr lang="zh-TW" altLang="en-US" sz="2400" b="0" dirty="0" smtClean="0">
                          <a:solidFill>
                            <a:schemeClr val="tx1"/>
                          </a:solidFill>
                          <a:latin typeface="微軟正黑體" panose="020B0604030504040204" pitchFamily="34" charset="-120"/>
                          <a:ea typeface="微軟正黑體" panose="020B0604030504040204" pitchFamily="34" charset="-120"/>
                        </a:rPr>
                        <a:t>。</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學校參與計畫之班級學生數，</a:t>
                      </a:r>
                      <a:r>
                        <a:rPr lang="zh-TW" altLang="en-US" sz="2400" b="1" dirty="0" smtClean="0">
                          <a:solidFill>
                            <a:srgbClr val="FF0000"/>
                          </a:solidFill>
                          <a:latin typeface="微軟正黑體" panose="020B0604030504040204" pitchFamily="34" charset="-120"/>
                          <a:ea typeface="微軟正黑體" panose="020B0604030504040204" pitchFamily="34" charset="-120"/>
                        </a:rPr>
                        <a:t>每班人數不得少於</a:t>
                      </a:r>
                      <a:r>
                        <a:rPr lang="en-US" altLang="zh-TW" sz="2400" b="1" dirty="0" smtClean="0">
                          <a:solidFill>
                            <a:srgbClr val="FF0000"/>
                          </a:solidFill>
                          <a:latin typeface="微軟正黑體" panose="020B0604030504040204" pitchFamily="34" charset="-120"/>
                          <a:ea typeface="微軟正黑體" panose="020B0604030504040204" pitchFamily="34" charset="-120"/>
                        </a:rPr>
                        <a:t>20</a:t>
                      </a:r>
                      <a:r>
                        <a:rPr lang="zh-TW" altLang="en-US" sz="2400" b="1" dirty="0" smtClean="0">
                          <a:solidFill>
                            <a:srgbClr val="FF0000"/>
                          </a:solidFill>
                          <a:latin typeface="微軟正黑體" panose="020B0604030504040204" pitchFamily="34" charset="-120"/>
                          <a:ea typeface="微軟正黑體" panose="020B0604030504040204" pitchFamily="34" charset="-120"/>
                        </a:rPr>
                        <a:t>人</a:t>
                      </a:r>
                      <a:r>
                        <a:rPr lang="zh-TW" altLang="en-US" sz="2400" b="0" dirty="0" smtClean="0">
                          <a:solidFill>
                            <a:schemeClr val="tx1"/>
                          </a:solidFill>
                          <a:latin typeface="微軟正黑體" panose="020B0604030504040204" pitchFamily="34" charset="-120"/>
                          <a:ea typeface="微軟正黑體" panose="020B0604030504040204" pitchFamily="34" charset="-120"/>
                        </a:rPr>
                        <a:t>。</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參與計畫之學習扶助班級須由學校編制內教師擔任授課教師。</a:t>
                      </a: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授課節數</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kern="1200" dirty="0" smtClean="0">
                          <a:solidFill>
                            <a:schemeClr val="tx1"/>
                          </a:solidFill>
                          <a:latin typeface="微軟正黑體" panose="020B0604030504040204" pitchFamily="34" charset="-120"/>
                          <a:ea typeface="微軟正黑體" panose="020B0604030504040204" pitchFamily="34" charset="-120"/>
                          <a:cs typeface="+mn-cs"/>
                        </a:rPr>
                        <a:t>學校編制內教師擔任本計畫學習扶助班級授課教師之每週授課節數得依各地方政府相關規定</a:t>
                      </a:r>
                      <a:r>
                        <a:rPr lang="zh-TW" altLang="en-US" sz="2400" b="1" kern="1200" dirty="0" smtClean="0">
                          <a:solidFill>
                            <a:srgbClr val="FF0000"/>
                          </a:solidFill>
                          <a:latin typeface="微軟正黑體" panose="020B0604030504040204" pitchFamily="34" charset="-120"/>
                          <a:ea typeface="微軟正黑體" panose="020B0604030504040204" pitchFamily="34" charset="-120"/>
                          <a:cs typeface="+mn-cs"/>
                        </a:rPr>
                        <a:t>列入每週基本授課節數計算</a:t>
                      </a:r>
                      <a:r>
                        <a:rPr lang="zh-TW" altLang="en-US" sz="2400" b="0" kern="1200" dirty="0" smtClean="0">
                          <a:solidFill>
                            <a:schemeClr val="tx1"/>
                          </a:solidFill>
                          <a:latin typeface="微軟正黑體" panose="020B0604030504040204" pitchFamily="34" charset="-120"/>
                          <a:ea typeface="微軟正黑體" panose="020B0604030504040204" pitchFamily="34" charset="-120"/>
                          <a:cs typeface="+mn-cs"/>
                        </a:rPr>
                        <a:t>。</a:t>
                      </a:r>
                    </a:p>
                  </a:txBody>
                  <a:tcPr anchor="ctr"/>
                </a:tc>
              </a:tr>
            </a:tbl>
          </a:graphicData>
        </a:graphic>
      </p:graphicFrame>
    </p:spTree>
    <p:extLst>
      <p:ext uri="{BB962C8B-B14F-4D97-AF65-F5344CB8AC3E}">
        <p14:creationId xmlns:p14="http://schemas.microsoft.com/office/powerpoint/2010/main" val="495671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600" b="1" dirty="0" smtClean="0">
                <a:latin typeface="微軟正黑體" panose="020B0604030504040204" pitchFamily="34" charset="-120"/>
                <a:ea typeface="微軟正黑體" panose="020B0604030504040204" pitchFamily="34" charset="-120"/>
              </a:rPr>
              <a:t>注意事項摘要</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3134133440"/>
              </p:ext>
            </p:extLst>
          </p:nvPr>
        </p:nvGraphicFramePr>
        <p:xfrm>
          <a:off x="685800" y="1255882"/>
          <a:ext cx="7772400" cy="3200400"/>
        </p:xfrm>
        <a:graphic>
          <a:graphicData uri="http://schemas.openxmlformats.org/drawingml/2006/table">
            <a:tbl>
              <a:tblPr firstRow="1" bandRow="1">
                <a:tableStyleId>{5C22544A-7EE6-4342-B048-85BDC9FD1C3A}</a:tableStyleId>
              </a:tblPr>
              <a:tblGrid>
                <a:gridCol w="1524000"/>
                <a:gridCol w="6248400"/>
              </a:tblGrid>
              <a:tr h="386340">
                <a:tc gridSpan="2">
                  <a:txBody>
                    <a:bodyPr/>
                    <a:lstStyle/>
                    <a:p>
                      <a:r>
                        <a:rPr lang="zh-TW" altLang="en-US" sz="2400" dirty="0" smtClean="0">
                          <a:latin typeface="微軟正黑體" panose="020B0604030504040204" pitchFamily="34" charset="-120"/>
                          <a:ea typeface="微軟正黑體" panose="020B0604030504040204" pitchFamily="34" charset="-120"/>
                        </a:rPr>
                        <a:t>學校自主規劃之提升學力計畫</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第十一點，研習手冊</a:t>
                      </a:r>
                      <a:r>
                        <a:rPr lang="en-US" altLang="zh-TW" sz="2400" dirty="0" smtClean="0">
                          <a:latin typeface="微軟正黑體" panose="020B0604030504040204" pitchFamily="34" charset="-120"/>
                          <a:ea typeface="微軟正黑體" panose="020B0604030504040204" pitchFamily="34" charset="-120"/>
                        </a:rPr>
                        <a:t>p14)</a:t>
                      </a:r>
                      <a:endParaRPr lang="zh-TW" altLang="en-US" sz="2400" b="1" kern="1200" dirty="0">
                        <a:solidFill>
                          <a:schemeClr val="lt1"/>
                        </a:solidFill>
                        <a:latin typeface="微軟正黑體" panose="020B0604030504040204" pitchFamily="34" charset="-120"/>
                        <a:ea typeface="微軟正黑體" panose="020B0604030504040204" pitchFamily="34" charset="-120"/>
                        <a:cs typeface="+mn-cs"/>
                      </a:endParaRPr>
                    </a:p>
                  </a:txBody>
                  <a:tcPr/>
                </a:tc>
                <a:tc hMerge="1">
                  <a:txBody>
                    <a:bodyPr/>
                    <a:lstStyle/>
                    <a:p>
                      <a:pPr marL="0" algn="ctr" defTabSz="914400" rtl="0" eaLnBrk="1" latinLnBrk="0" hangingPunct="1"/>
                      <a:endParaRPr lang="zh-TW" altLang="en-US" sz="2800" b="1" kern="1200" dirty="0">
                        <a:solidFill>
                          <a:schemeClr val="lt1"/>
                        </a:solidFill>
                        <a:latin typeface="微軟正黑體" panose="020B0604030504040204" pitchFamily="34" charset="-120"/>
                        <a:ea typeface="微軟正黑體" panose="020B0604030504040204" pitchFamily="34" charset="-120"/>
                        <a:cs typeface="+mn-cs"/>
                      </a:endParaRPr>
                    </a:p>
                  </a:txBody>
                  <a:tcPr/>
                </a:tc>
              </a:tr>
              <a:tr h="1182518">
                <a:tc>
                  <a:txBody>
                    <a:bodyPr/>
                    <a:lstStyle/>
                    <a:p>
                      <a:pPr algn="ctr"/>
                      <a:r>
                        <a:rPr lang="zh-TW" altLang="en-US" sz="2400" dirty="0" smtClean="0">
                          <a:latin typeface="微軟正黑體" panose="020B0604030504040204" pitchFamily="34" charset="-120"/>
                          <a:ea typeface="微軟正黑體" panose="020B0604030504040204" pitchFamily="34" charset="-120"/>
                        </a:rPr>
                        <a:t>計畫內容</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需求評估。</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計畫目標。</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推動策略及具體方案。</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成效檢核。</a:t>
                      </a:r>
                    </a:p>
                    <a:p>
                      <a:pPr marL="342900" indent="-342900">
                        <a:buFont typeface="Arial" panose="020B0604020202020204" pitchFamily="34" charset="0"/>
                        <a:buChar char="•"/>
                      </a:pPr>
                      <a:r>
                        <a:rPr lang="zh-TW" altLang="en-US" sz="2400" b="0" dirty="0" smtClean="0">
                          <a:solidFill>
                            <a:schemeClr val="tx1"/>
                          </a:solidFill>
                          <a:latin typeface="微軟正黑體" panose="020B0604030504040204" pitchFamily="34" charset="-120"/>
                          <a:ea typeface="微軟正黑體" panose="020B0604030504040204" pitchFamily="34" charset="-120"/>
                        </a:rPr>
                        <a:t>經費概算表。</a:t>
                      </a:r>
                    </a:p>
                  </a:txBody>
                  <a:tcPr anchor="ctr"/>
                </a:tc>
              </a:tr>
              <a:tr h="417681">
                <a:tc>
                  <a:txBody>
                    <a:bodyPr/>
                    <a:lstStyle/>
                    <a:p>
                      <a:pPr algn="ctr"/>
                      <a:r>
                        <a:rPr lang="zh-TW" altLang="en-US" sz="2400" dirty="0" smtClean="0">
                          <a:latin typeface="微軟正黑體" panose="020B0604030504040204" pitchFamily="34" charset="-120"/>
                          <a:ea typeface="微軟正黑體" panose="020B0604030504040204" pitchFamily="34" charset="-120"/>
                        </a:rPr>
                        <a:t>申請方式</a:t>
                      </a:r>
                      <a:endParaRPr lang="zh-TW" altLang="en-US" sz="2400" dirty="0">
                        <a:latin typeface="微軟正黑體" panose="020B0604030504040204" pitchFamily="34" charset="-120"/>
                        <a:ea typeface="微軟正黑體" panose="020B0604030504040204" pitchFamily="34" charset="-120"/>
                      </a:endParaRPr>
                    </a:p>
                  </a:txBody>
                  <a:tcPr anchor="ctr"/>
                </a:tc>
                <a:tc>
                  <a:txBody>
                    <a:bodyPr/>
                    <a:lstStyle/>
                    <a:p>
                      <a:pPr marL="342900" indent="-342900">
                        <a:buFont typeface="Arial" panose="020B0604020202020204" pitchFamily="34" charset="0"/>
                        <a:buChar char="•"/>
                      </a:pPr>
                      <a:r>
                        <a:rPr lang="zh-TW" altLang="en-US" sz="2400" b="1" kern="1200" dirty="0" smtClean="0">
                          <a:solidFill>
                            <a:srgbClr val="FF0000"/>
                          </a:solidFill>
                          <a:latin typeface="微軟正黑體" panose="020B0604030504040204" pitchFamily="34" charset="-120"/>
                          <a:ea typeface="微軟正黑體" panose="020B0604030504040204" pitchFamily="34" charset="-120"/>
                          <a:cs typeface="+mn-cs"/>
                        </a:rPr>
                        <a:t>地方政府審查後，併入該年度整體行政推動計畫報本署審查</a:t>
                      </a:r>
                      <a:r>
                        <a:rPr lang="zh-TW" altLang="en-US" sz="2400" b="0" kern="1200" dirty="0" smtClean="0">
                          <a:solidFill>
                            <a:schemeClr val="tx1"/>
                          </a:solidFill>
                          <a:latin typeface="微軟正黑體" panose="020B0604030504040204" pitchFamily="34" charset="-120"/>
                          <a:ea typeface="微軟正黑體" panose="020B0604030504040204" pitchFamily="34" charset="-120"/>
                          <a:cs typeface="+mn-cs"/>
                        </a:rPr>
                        <a:t>。</a:t>
                      </a:r>
                    </a:p>
                  </a:txBody>
                  <a:tcPr anchor="ctr"/>
                </a:tc>
              </a:tr>
            </a:tbl>
          </a:graphicData>
        </a:graphic>
      </p:graphicFrame>
    </p:spTree>
    <p:extLst>
      <p:ext uri="{BB962C8B-B14F-4D97-AF65-F5344CB8AC3E}">
        <p14:creationId xmlns:p14="http://schemas.microsoft.com/office/powerpoint/2010/main" val="4041241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47800" y="2581870"/>
            <a:ext cx="6400800" cy="923330"/>
          </a:xfrm>
          <a:prstGeom prst="rect">
            <a:avLst/>
          </a:prstGeom>
        </p:spPr>
        <p:txBody>
          <a:bodyPr vert="horz" wrap="square" lIns="0" tIns="0" rIns="0" bIns="0" rtlCol="0">
            <a:spAutoFit/>
          </a:bodyPr>
          <a:lstStyle/>
          <a:p>
            <a:pPr marL="12700" algn="ctr">
              <a:lnSpc>
                <a:spcPct val="100000"/>
              </a:lnSpc>
            </a:pPr>
            <a:r>
              <a:rPr lang="zh-TW" altLang="en-US" sz="6000" b="1" dirty="0">
                <a:latin typeface="微軟正黑體" panose="020B0604030504040204" pitchFamily="34" charset="-120"/>
                <a:ea typeface="微軟正黑體" panose="020B0604030504040204" pitchFamily="34" charset="-120"/>
                <a:cs typeface="標楷體"/>
              </a:rPr>
              <a:t>複習</a:t>
            </a:r>
            <a:r>
              <a:rPr lang="zh-TW" altLang="en-US" sz="6000" b="1" dirty="0" smtClean="0">
                <a:latin typeface="微軟正黑體" panose="020B0604030504040204" pitchFamily="34" charset="-120"/>
                <a:ea typeface="微軟正黑體" panose="020B0604030504040204" pitchFamily="34" charset="-120"/>
                <a:cs typeface="標楷體"/>
              </a:rPr>
              <a:t>一下</a:t>
            </a:r>
            <a:r>
              <a:rPr lang="en-US" altLang="zh-TW" sz="6000" b="1" dirty="0" smtClean="0">
                <a:latin typeface="微軟正黑體" panose="020B0604030504040204" pitchFamily="34" charset="-120"/>
                <a:ea typeface="微軟正黑體" panose="020B0604030504040204" pitchFamily="34" charset="-120"/>
                <a:cs typeface="標楷體"/>
              </a:rPr>
              <a:t>…</a:t>
            </a:r>
            <a:endParaRPr sz="6000" b="1" dirty="0">
              <a:latin typeface="微軟正黑體" panose="020B0604030504040204" pitchFamily="34" charset="-120"/>
              <a:ea typeface="微軟正黑體" panose="020B0604030504040204" pitchFamily="34" charset="-120"/>
              <a:cs typeface="標楷體"/>
            </a:endParaRPr>
          </a:p>
        </p:txBody>
      </p:sp>
    </p:spTree>
    <p:extLst>
      <p:ext uri="{BB962C8B-B14F-4D97-AF65-F5344CB8AC3E}">
        <p14:creationId xmlns:p14="http://schemas.microsoft.com/office/powerpoint/2010/main" val="28087606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5"/>
          <p:cNvSpPr>
            <a:spLocks noGrp="1"/>
          </p:cNvSpPr>
          <p:nvPr>
            <p:ph idx="1"/>
          </p:nvPr>
        </p:nvSpPr>
        <p:spPr>
          <a:xfrm>
            <a:off x="457200" y="533400"/>
            <a:ext cx="8229600" cy="5715000"/>
          </a:xfrm>
        </p:spPr>
        <p:txBody>
          <a:bodyPr>
            <a:normAutofit/>
          </a:bodyPr>
          <a:lstStyle/>
          <a:p>
            <a:pPr marL="800100" lvl="2" indent="0">
              <a:spcBef>
                <a:spcPts val="1800"/>
              </a:spcBef>
              <a:buNone/>
            </a:pPr>
            <a:r>
              <a:rPr lang="zh-TW" altLang="en-US" sz="2800" dirty="0">
                <a:latin typeface="微軟正黑體" panose="020B0604030504040204" pitchFamily="34" charset="-120"/>
                <a:ea typeface="微軟正黑體" panose="020B0604030504040204" pitchFamily="34" charset="-120"/>
              </a:rPr>
              <a:t>篩選測驗</a:t>
            </a:r>
            <a:r>
              <a:rPr lang="zh-TW" altLang="en-US" sz="2800" dirty="0" smtClean="0">
                <a:latin typeface="微軟正黑體" panose="020B0604030504040204" pitchFamily="34" charset="-120"/>
                <a:ea typeface="微軟正黑體" panose="020B0604030504040204" pitchFamily="34" charset="-120"/>
              </a:rPr>
              <a:t>有任一</a:t>
            </a:r>
            <a:r>
              <a:rPr lang="zh-TW" altLang="en-US" sz="2800" dirty="0">
                <a:latin typeface="微軟正黑體" panose="020B0604030504040204" pitchFamily="34" charset="-120"/>
                <a:ea typeface="微軟正黑體" panose="020B0604030504040204" pitchFamily="34" charset="-120"/>
              </a:rPr>
              <a:t>科不</a:t>
            </a:r>
            <a:r>
              <a:rPr lang="zh-TW" altLang="en-US" sz="2800" dirty="0" smtClean="0">
                <a:latin typeface="微軟正黑體" panose="020B0604030504040204" pitchFamily="34" charset="-120"/>
                <a:ea typeface="微軟正黑體" panose="020B0604030504040204" pitchFamily="34" charset="-120"/>
              </a:rPr>
              <a:t>合格，就可以參加所有科目的學習扶助。</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測驗合格的學生只要學習輔導小組同意，無論人數多寡都可以入班受輔。</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a:latin typeface="微軟正黑體" panose="020B0604030504040204" pitchFamily="34" charset="-120"/>
                <a:ea typeface="微軟正黑體" panose="020B0604030504040204" pitchFamily="34" charset="-120"/>
              </a:rPr>
              <a:t>身</a:t>
            </a:r>
            <a:r>
              <a:rPr lang="zh-TW" altLang="en-US" sz="2800" dirty="0" smtClean="0">
                <a:latin typeface="微軟正黑體" panose="020B0604030504040204" pitchFamily="34" charset="-120"/>
                <a:ea typeface="微軟正黑體" panose="020B0604030504040204" pitchFamily="34" charset="-120"/>
              </a:rPr>
              <a:t>心</a:t>
            </a:r>
            <a:r>
              <a:rPr lang="zh-TW" altLang="en-US" sz="2800" dirty="0">
                <a:latin typeface="微軟正黑體" panose="020B0604030504040204" pitchFamily="34" charset="-120"/>
                <a:ea typeface="微軟正黑體" panose="020B0604030504040204" pitchFamily="34" charset="-120"/>
              </a:rPr>
              <a:t>障礙</a:t>
            </a:r>
            <a:r>
              <a:rPr lang="zh-TW" altLang="en-US" sz="2800" dirty="0" smtClean="0">
                <a:latin typeface="微軟正黑體" panose="020B0604030504040204" pitchFamily="34" charset="-120"/>
                <a:ea typeface="微軟正黑體" panose="020B0604030504040204" pitchFamily="34" charset="-120"/>
              </a:rPr>
              <a:t>學生經過學習輔導小組同意可不受測。</a:t>
            </a:r>
            <a:endParaRPr lang="en-US" altLang="zh-TW" sz="2800" dirty="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a:latin typeface="微軟正黑體" panose="020B0604030504040204" pitchFamily="34" charset="-120"/>
                <a:ea typeface="微軟正黑體" panose="020B0604030504040204" pitchFamily="34" charset="-120"/>
              </a:rPr>
              <a:t>學習輔導小組</a:t>
            </a:r>
            <a:r>
              <a:rPr lang="zh-TW" altLang="en-US" sz="2800" dirty="0" smtClean="0">
                <a:latin typeface="微軟正黑體" panose="020B0604030504040204" pitchFamily="34" charset="-120"/>
                <a:ea typeface="微軟正黑體" panose="020B0604030504040204" pitchFamily="34" charset="-120"/>
              </a:rPr>
              <a:t>認定個案不需要參加成長測驗。</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經過學習輔導小組同意，九月份開學就可以開一年級的國語班和三年級的英語班。</a:t>
            </a:r>
            <a:endParaRPr lang="en-US" altLang="zh-TW" sz="2800" dirty="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國民中學個案轉入作業最遲應於</a:t>
            </a:r>
            <a:r>
              <a:rPr lang="en-US" altLang="zh-TW" sz="2800" dirty="0" smtClean="0">
                <a:latin typeface="微軟正黑體" panose="020B0604030504040204" pitchFamily="34" charset="-120"/>
                <a:ea typeface="微軟正黑體" panose="020B0604030504040204" pitchFamily="34" charset="-120"/>
              </a:rPr>
              <a:t>6</a:t>
            </a:r>
            <a:r>
              <a:rPr lang="zh-TW" altLang="en-US" sz="2800" dirty="0" smtClean="0">
                <a:latin typeface="微軟正黑體" panose="020B0604030504040204" pitchFamily="34" charset="-120"/>
                <a:ea typeface="微軟正黑體" panose="020B0604030504040204" pitchFamily="34" charset="-120"/>
              </a:rPr>
              <a:t>月</a:t>
            </a:r>
            <a:r>
              <a:rPr lang="en-US" altLang="zh-TW" sz="2800" dirty="0" smtClean="0">
                <a:latin typeface="微軟正黑體" panose="020B0604030504040204" pitchFamily="34" charset="-120"/>
                <a:ea typeface="微軟正黑體" panose="020B0604030504040204" pitchFamily="34" charset="-120"/>
              </a:rPr>
              <a:t>30</a:t>
            </a:r>
            <a:r>
              <a:rPr lang="zh-TW" altLang="en-US" sz="2800" dirty="0" smtClean="0">
                <a:latin typeface="微軟正黑體" panose="020B0604030504040204" pitchFamily="34" charset="-120"/>
                <a:ea typeface="微軟正黑體" panose="020B0604030504040204" pitchFamily="34" charset="-120"/>
              </a:rPr>
              <a:t>日完成</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1800"/>
              </a:spcBef>
              <a:buNone/>
            </a:pPr>
            <a:endParaRPr lang="en-US" altLang="zh-TW" sz="2800" dirty="0" smtClean="0">
              <a:latin typeface="微軟正黑體" panose="020B0604030504040204" pitchFamily="34" charset="-120"/>
              <a:ea typeface="微軟正黑體" panose="020B0604030504040204" pitchFamily="34" charset="-120"/>
            </a:endParaRPr>
          </a:p>
          <a:p>
            <a:pPr marL="800100" lvl="2" indent="0">
              <a:buNone/>
            </a:pPr>
            <a:endParaRPr lang="en-US" altLang="zh-TW" sz="2800" dirty="0" smtClean="0"/>
          </a:p>
          <a:p>
            <a:endParaRPr lang="zh-TW" altLang="en-US" dirty="0"/>
          </a:p>
        </p:txBody>
      </p:sp>
      <p:sp>
        <p:nvSpPr>
          <p:cNvPr id="8" name="乘號 7"/>
          <p:cNvSpPr/>
          <p:nvPr/>
        </p:nvSpPr>
        <p:spPr>
          <a:xfrm>
            <a:off x="535274" y="6858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乘號 12"/>
          <p:cNvSpPr/>
          <p:nvPr/>
        </p:nvSpPr>
        <p:spPr>
          <a:xfrm>
            <a:off x="552838" y="18288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乘號 14"/>
          <p:cNvSpPr/>
          <p:nvPr/>
        </p:nvSpPr>
        <p:spPr>
          <a:xfrm>
            <a:off x="533400" y="44196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甜甜圈 9"/>
          <p:cNvSpPr/>
          <p:nvPr/>
        </p:nvSpPr>
        <p:spPr>
          <a:xfrm>
            <a:off x="667138" y="2895600"/>
            <a:ext cx="457200" cy="498593"/>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6" name="甜甜圈 15"/>
          <p:cNvSpPr/>
          <p:nvPr/>
        </p:nvSpPr>
        <p:spPr>
          <a:xfrm>
            <a:off x="685800" y="5445007"/>
            <a:ext cx="457200" cy="498593"/>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乘號 8"/>
          <p:cNvSpPr/>
          <p:nvPr/>
        </p:nvSpPr>
        <p:spPr>
          <a:xfrm>
            <a:off x="533400" y="35052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52463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5" grpId="0" animBg="1"/>
      <p:bldP spid="10" grpId="0" animBg="1"/>
      <p:bldP spid="16"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5"/>
          <p:cNvSpPr>
            <a:spLocks noGrp="1"/>
          </p:cNvSpPr>
          <p:nvPr>
            <p:ph idx="1"/>
          </p:nvPr>
        </p:nvSpPr>
        <p:spPr>
          <a:xfrm>
            <a:off x="457200" y="685800"/>
            <a:ext cx="8229600" cy="5715000"/>
          </a:xfrm>
        </p:spPr>
        <p:txBody>
          <a:bodyPr>
            <a:normAutofit/>
          </a:bodyPr>
          <a:lstStyle/>
          <a:p>
            <a:pPr marL="800100" lvl="2" indent="0">
              <a:spcBef>
                <a:spcPts val="1800"/>
              </a:spcBef>
              <a:buNone/>
            </a:pPr>
            <a:r>
              <a:rPr lang="zh-TW" altLang="en-US" sz="2800" dirty="0">
                <a:latin typeface="微軟正黑體" panose="020B0604030504040204" pitchFamily="34" charset="-120"/>
                <a:ea typeface="微軟正黑體" panose="020B0604030504040204" pitchFamily="34" charset="-120"/>
              </a:rPr>
              <a:t>周休</a:t>
            </a:r>
            <a:r>
              <a:rPr lang="zh-TW" altLang="en-US" sz="2800" dirty="0" smtClean="0">
                <a:latin typeface="微軟正黑體" panose="020B0604030504040204" pitchFamily="34" charset="-120"/>
                <a:ea typeface="微軟正黑體" panose="020B0604030504040204" pitchFamily="34" charset="-120"/>
              </a:rPr>
              <a:t>二日學習扶助方案不得開課。</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某校於暑假開設一班學習扶助班，總節數</a:t>
            </a:r>
            <a:r>
              <a:rPr lang="en-US" altLang="zh-TW" sz="2800" dirty="0" smtClean="0">
                <a:latin typeface="微軟正黑體" panose="020B0604030504040204" pitchFamily="34" charset="-120"/>
                <a:ea typeface="微軟正黑體" panose="020B0604030504040204" pitchFamily="34" charset="-120"/>
              </a:rPr>
              <a:t>80</a:t>
            </a:r>
            <a:r>
              <a:rPr lang="zh-TW" altLang="en-US" sz="2800" dirty="0" smtClean="0">
                <a:latin typeface="微軟正黑體" panose="020B0604030504040204" pitchFamily="34" charset="-120"/>
                <a:ea typeface="微軟正黑體" panose="020B0604030504040204" pitchFamily="34" charset="-120"/>
              </a:rPr>
              <a:t>節，則該班活動性課程不可超過</a:t>
            </a:r>
            <a:r>
              <a:rPr lang="en-US" altLang="zh-TW" sz="2800" dirty="0" smtClean="0">
                <a:latin typeface="微軟正黑體" panose="020B0604030504040204" pitchFamily="34" charset="-120"/>
                <a:ea typeface="微軟正黑體" panose="020B0604030504040204" pitchFamily="34" charset="-120"/>
              </a:rPr>
              <a:t>20</a:t>
            </a:r>
            <a:r>
              <a:rPr lang="zh-TW" altLang="en-US" sz="2800" dirty="0" smtClean="0">
                <a:latin typeface="微軟正黑體" panose="020B0604030504040204" pitchFamily="34" charset="-120"/>
                <a:ea typeface="微軟正黑體" panose="020B0604030504040204" pitchFamily="34" charset="-120"/>
              </a:rPr>
              <a:t>節。</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午休時間不得實施學習扶助。</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1800"/>
              </a:spcBef>
              <a:buNone/>
            </a:pPr>
            <a:r>
              <a:rPr lang="zh-TW" altLang="en-US" sz="2800" dirty="0" smtClean="0">
                <a:latin typeface="微軟正黑體" panose="020B0604030504040204" pitchFamily="34" charset="-120"/>
                <a:ea typeface="微軟正黑體" panose="020B0604030504040204" pitchFamily="34" charset="-120"/>
              </a:rPr>
              <a:t>目前個案管理名單上的學生一定要參加次一學年的篩選測驗</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1800"/>
              </a:spcBef>
              <a:buNone/>
            </a:pPr>
            <a:r>
              <a:rPr lang="zh-TW" altLang="en-US" sz="2800" dirty="0" smtClean="0">
                <a:latin typeface="微軟正黑體" panose="020B0604030504040204" pitchFamily="34" charset="-120"/>
                <a:ea typeface="微軟正黑體" panose="020B0604030504040204" pitchFamily="34" charset="-120"/>
              </a:rPr>
              <a:t>寒暑假授課的大學生每周不得超過</a:t>
            </a:r>
            <a:r>
              <a:rPr lang="en-US" altLang="zh-TW" sz="2800" dirty="0" smtClean="0">
                <a:latin typeface="微軟正黑體" panose="020B0604030504040204" pitchFamily="34" charset="-120"/>
                <a:ea typeface="微軟正黑體" panose="020B0604030504040204" pitchFamily="34" charset="-120"/>
              </a:rPr>
              <a:t>10</a:t>
            </a:r>
            <a:r>
              <a:rPr lang="zh-TW" altLang="en-US" sz="2800" dirty="0" smtClean="0">
                <a:latin typeface="微軟正黑體" panose="020B0604030504040204" pitchFamily="34" charset="-120"/>
                <a:ea typeface="微軟正黑體" panose="020B0604030504040204" pitchFamily="34" charset="-120"/>
              </a:rPr>
              <a:t>節</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1800"/>
              </a:spcBef>
              <a:buNone/>
            </a:pPr>
            <a:r>
              <a:rPr lang="zh-TW" altLang="en-US" sz="2800" dirty="0" smtClean="0">
                <a:latin typeface="微軟正黑體" panose="020B0604030504040204" pitchFamily="34" charset="-120"/>
                <a:ea typeface="微軟正黑體" panose="020B0604030504040204" pitchFamily="34" charset="-120"/>
              </a:rPr>
              <a:t>國小第七節以前的學習扶助授課教師支領的鐘點費為每節</a:t>
            </a:r>
            <a:r>
              <a:rPr lang="en-US" altLang="zh-TW" sz="2800" dirty="0" smtClean="0">
                <a:latin typeface="微軟正黑體" panose="020B0604030504040204" pitchFamily="34" charset="-120"/>
                <a:ea typeface="微軟正黑體" panose="020B0604030504040204" pitchFamily="34" charset="-120"/>
              </a:rPr>
              <a:t>320</a:t>
            </a:r>
            <a:r>
              <a:rPr lang="zh-TW" altLang="en-US" sz="2800" dirty="0" smtClean="0">
                <a:latin typeface="微軟正黑體" panose="020B0604030504040204" pitchFamily="34" charset="-120"/>
                <a:ea typeface="微軟正黑體" panose="020B0604030504040204" pitchFamily="34" charset="-120"/>
              </a:rPr>
              <a:t>元</a:t>
            </a:r>
            <a:endParaRPr lang="en-US" altLang="zh-TW" sz="2800" dirty="0" smtClean="0">
              <a:latin typeface="微軟正黑體" panose="020B0604030504040204" pitchFamily="34" charset="-120"/>
              <a:ea typeface="微軟正黑體" panose="020B0604030504040204" pitchFamily="34" charset="-120"/>
            </a:endParaRPr>
          </a:p>
          <a:p>
            <a:pPr marL="800100" lvl="2" indent="0">
              <a:spcBef>
                <a:spcPts val="1800"/>
              </a:spcBef>
              <a:buNone/>
            </a:pPr>
            <a:endParaRPr lang="en-US" altLang="zh-TW" sz="2800" dirty="0" smtClean="0">
              <a:latin typeface="微軟正黑體" panose="020B0604030504040204" pitchFamily="34" charset="-120"/>
              <a:ea typeface="微軟正黑體" panose="020B0604030504040204" pitchFamily="34" charset="-120"/>
            </a:endParaRPr>
          </a:p>
          <a:p>
            <a:pPr marL="800100" lvl="2" indent="0">
              <a:buNone/>
            </a:pPr>
            <a:endParaRPr lang="en-US" altLang="zh-TW" sz="2800" dirty="0" smtClean="0"/>
          </a:p>
          <a:p>
            <a:endParaRPr lang="zh-TW" altLang="en-US" dirty="0"/>
          </a:p>
        </p:txBody>
      </p:sp>
      <p:sp>
        <p:nvSpPr>
          <p:cNvPr id="8" name="乘號 7"/>
          <p:cNvSpPr/>
          <p:nvPr/>
        </p:nvSpPr>
        <p:spPr>
          <a:xfrm>
            <a:off x="535274" y="6096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甜甜圈 10"/>
          <p:cNvSpPr/>
          <p:nvPr/>
        </p:nvSpPr>
        <p:spPr>
          <a:xfrm>
            <a:off x="649574" y="3429000"/>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2" name="甜甜圈 11"/>
          <p:cNvSpPr/>
          <p:nvPr/>
        </p:nvSpPr>
        <p:spPr>
          <a:xfrm>
            <a:off x="647700" y="2590800"/>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6" name="乘號 15"/>
          <p:cNvSpPr/>
          <p:nvPr/>
        </p:nvSpPr>
        <p:spPr>
          <a:xfrm>
            <a:off x="535274" y="42672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甜甜圈 9"/>
          <p:cNvSpPr/>
          <p:nvPr/>
        </p:nvSpPr>
        <p:spPr>
          <a:xfrm>
            <a:off x="654537" y="5181600"/>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3" name="甜甜圈 12"/>
          <p:cNvSpPr/>
          <p:nvPr/>
        </p:nvSpPr>
        <p:spPr>
          <a:xfrm>
            <a:off x="661086" y="1612557"/>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227651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6" grpId="0" animBg="1"/>
      <p:bldP spid="10"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b="1" dirty="0">
                <a:latin typeface="微軟正黑體" panose="020B0604030504040204" pitchFamily="34" charset="-120"/>
                <a:ea typeface="微軟正黑體" panose="020B0604030504040204" pitchFamily="34" charset="-120"/>
              </a:rPr>
              <a:t>緣起</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558798482"/>
              </p:ext>
            </p:extLst>
          </p:nvPr>
        </p:nvGraphicFramePr>
        <p:xfrm>
          <a:off x="1219200" y="1600200"/>
          <a:ext cx="65532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6834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b="1" dirty="0">
                <a:latin typeface="微軟正黑體" panose="020B0604030504040204" pitchFamily="34" charset="-120"/>
                <a:ea typeface="微軟正黑體" panose="020B0604030504040204" pitchFamily="34" charset="-120"/>
              </a:rPr>
              <a:t>核心精神</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3892238090"/>
              </p:ext>
            </p:extLst>
          </p:nvPr>
        </p:nvGraphicFramePr>
        <p:xfrm>
          <a:off x="1219200" y="1600200"/>
          <a:ext cx="6858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7855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b="1" dirty="0">
                <a:latin typeface="微軟正黑體" panose="020B0604030504040204" pitchFamily="34" charset="-120"/>
                <a:ea typeface="微軟正黑體" panose="020B0604030504040204" pitchFamily="34" charset="-120"/>
              </a:rPr>
              <a:t>修訂歷程</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1234954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2367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p:cNvGraphicFramePr/>
          <p:nvPr>
            <p:extLst>
              <p:ext uri="{D42A27DB-BD31-4B8C-83A1-F6EECF244321}">
                <p14:modId xmlns:p14="http://schemas.microsoft.com/office/powerpoint/2010/main" val="56866526"/>
              </p:ext>
            </p:extLst>
          </p:nvPr>
        </p:nvGraphicFramePr>
        <p:xfrm>
          <a:off x="304800" y="838200"/>
          <a:ext cx="8458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標題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a:latin typeface="微軟正黑體" panose="020B0604030504040204" pitchFamily="34" charset="-120"/>
                <a:ea typeface="微軟正黑體" panose="020B0604030504040204" pitchFamily="34" charset="-120"/>
              </a:rPr>
              <a:t>實施策略</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落實行政督導</a:t>
            </a:r>
          </a:p>
        </p:txBody>
      </p:sp>
      <p:sp>
        <p:nvSpPr>
          <p:cNvPr id="4" name="文字方塊 3"/>
          <p:cNvSpPr txBox="1"/>
          <p:nvPr/>
        </p:nvSpPr>
        <p:spPr>
          <a:xfrm>
            <a:off x="360243" y="4048780"/>
            <a:ext cx="1620957" cy="523220"/>
          </a:xfrm>
          <a:prstGeom prst="rect">
            <a:avLst/>
          </a:prstGeom>
          <a:solidFill>
            <a:srgbClr val="FFCCFF"/>
          </a:solidFill>
          <a:ln w="15875" cap="rnd" cmpd="sng">
            <a:noFill/>
            <a:bevel/>
          </a:ln>
          <a:effectLst>
            <a:glow rad="63500">
              <a:srgbClr val="FF0000">
                <a:alpha val="40000"/>
              </a:srgbClr>
            </a:glow>
            <a:outerShdw blurRad="50800" dist="76200" dir="2700000" algn="tl" rotWithShape="0">
              <a:srgbClr val="FF0000">
                <a:alpha val="40000"/>
              </a:srgbClr>
            </a:outerShdw>
          </a:effectLst>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督導會報</a:t>
            </a:r>
            <a:endParaRPr lang="zh-TW" altLang="en-US" sz="2800" b="1" dirty="0">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2557686" y="5675293"/>
            <a:ext cx="1620957" cy="954107"/>
          </a:xfrm>
          <a:prstGeom prst="rect">
            <a:avLst/>
          </a:prstGeom>
          <a:solidFill>
            <a:srgbClr val="FFCCFF"/>
          </a:solidFill>
          <a:ln w="15875" cap="rnd" cmpd="sng">
            <a:noFill/>
            <a:bevel/>
          </a:ln>
          <a:effectLst>
            <a:glow rad="63500">
              <a:srgbClr val="FF0000">
                <a:alpha val="40000"/>
              </a:srgbClr>
            </a:glow>
            <a:outerShdw blurRad="50800" dist="76200" dir="2700000" algn="tl" rotWithShape="0">
              <a:srgbClr val="FF0000">
                <a:alpha val="40000"/>
              </a:srgbClr>
            </a:outerShdw>
          </a:effectLst>
        </p:spPr>
        <p:txBody>
          <a:bodyPr wrap="none" rtlCol="0">
            <a:spAutoFit/>
          </a:bodyPr>
          <a:lstStyle>
            <a:defPPr>
              <a:defRPr lang="zh-TW"/>
            </a:defPPr>
            <a:lvl1pPr>
              <a:defRPr sz="2800" b="1">
                <a:latin typeface="微軟正黑體" panose="020B0604030504040204" pitchFamily="34" charset="-120"/>
                <a:ea typeface="微軟正黑體" panose="020B0604030504040204" pitchFamily="34" charset="-120"/>
              </a:defRPr>
            </a:lvl1pPr>
          </a:lstStyle>
          <a:p>
            <a:r>
              <a:rPr lang="zh-TW" altLang="en-US" dirty="0"/>
              <a:t>督導會報</a:t>
            </a:r>
            <a:endParaRPr lang="en-US" altLang="zh-TW" dirty="0"/>
          </a:p>
          <a:p>
            <a:r>
              <a:rPr lang="zh-TW" altLang="en-US" dirty="0"/>
              <a:t>諮詢輔導</a:t>
            </a:r>
          </a:p>
        </p:txBody>
      </p:sp>
    </p:spTree>
    <p:extLst>
      <p:ext uri="{BB962C8B-B14F-4D97-AF65-F5344CB8AC3E}">
        <p14:creationId xmlns:p14="http://schemas.microsoft.com/office/powerpoint/2010/main" val="2530504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p:cNvGraphicFramePr/>
          <p:nvPr>
            <p:extLst>
              <p:ext uri="{D42A27DB-BD31-4B8C-83A1-F6EECF244321}">
                <p14:modId xmlns:p14="http://schemas.microsoft.com/office/powerpoint/2010/main" val="3106310521"/>
              </p:ext>
            </p:extLst>
          </p:nvPr>
        </p:nvGraphicFramePr>
        <p:xfrm>
          <a:off x="304800" y="1112838"/>
          <a:ext cx="8458200" cy="498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標題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a:latin typeface="微軟正黑體" panose="020B0604030504040204" pitchFamily="34" charset="-120"/>
                <a:ea typeface="微軟正黑體" panose="020B0604030504040204" pitchFamily="34" charset="-120"/>
              </a:rPr>
              <a:t>實施策略</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精進教學品質</a:t>
            </a:r>
          </a:p>
        </p:txBody>
      </p:sp>
    </p:spTree>
    <p:extLst>
      <p:ext uri="{BB962C8B-B14F-4D97-AF65-F5344CB8AC3E}">
        <p14:creationId xmlns:p14="http://schemas.microsoft.com/office/powerpoint/2010/main" val="1204694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b="1" dirty="0">
                <a:latin typeface="微軟正黑體" panose="020B0604030504040204" pitchFamily="34" charset="-120"/>
                <a:ea typeface="微軟正黑體" panose="020B0604030504040204" pitchFamily="34" charset="-120"/>
              </a:rPr>
              <a:t>實施策略</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強化評量系統</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7018097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3556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b="1" dirty="0">
                <a:latin typeface="微軟正黑體" panose="020B0604030504040204" pitchFamily="34" charset="-120"/>
                <a:ea typeface="微軟正黑體" panose="020B0604030504040204" pitchFamily="34" charset="-120"/>
              </a:rPr>
              <a:t>實施策略</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彙整及研發教材</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3467853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577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2170</TotalTime>
  <Words>1821</Words>
  <Application>Microsoft Office PowerPoint</Application>
  <PresentationFormat>如螢幕大小 (4:3)</PresentationFormat>
  <Paragraphs>201</Paragraphs>
  <Slides>26</Slides>
  <Notes>4</Notes>
  <HiddenSlides>0</HiddenSlides>
  <MMClips>0</MMClips>
  <ScaleCrop>false</ScaleCrop>
  <HeadingPairs>
    <vt:vector size="4" baseType="variant">
      <vt:variant>
        <vt:lpstr>佈景主題</vt:lpstr>
      </vt:variant>
      <vt:variant>
        <vt:i4>1</vt:i4>
      </vt:variant>
      <vt:variant>
        <vt:lpstr>投影片標題</vt:lpstr>
      </vt:variant>
      <vt:variant>
        <vt:i4>26</vt:i4>
      </vt:variant>
    </vt:vector>
  </HeadingPairs>
  <TitlesOfParts>
    <vt:vector size="27" baseType="lpstr">
      <vt:lpstr>Office 佈景主題</vt:lpstr>
      <vt:lpstr>學習扶助作業注意事項 及 作業要點說明</vt:lpstr>
      <vt:lpstr>綱要</vt:lpstr>
      <vt:lpstr>緣起</vt:lpstr>
      <vt:lpstr>核心精神</vt:lpstr>
      <vt:lpstr>修訂歷程</vt:lpstr>
      <vt:lpstr>PowerPoint 簡報</vt:lpstr>
      <vt:lpstr>PowerPoint 簡報</vt:lpstr>
      <vt:lpstr>實施策略—強化評量系統</vt:lpstr>
      <vt:lpstr>實施策略—彙整及研發教材</vt:lpstr>
      <vt:lpstr>108學年度教育部推動重點</vt:lpstr>
      <vt:lpstr>PowerPoint 簡報</vt:lpstr>
      <vt:lpstr>作業要點摘要</vt:lpstr>
      <vt:lpstr>注意事項摘要</vt:lpstr>
      <vt:lpstr>注意事項摘要</vt:lpstr>
      <vt:lpstr>注意事項摘要</vt:lpstr>
      <vt:lpstr>注意事項摘要</vt:lpstr>
      <vt:lpstr>注意事項摘要</vt:lpstr>
      <vt:lpstr>注意事項摘要</vt:lpstr>
      <vt:lpstr>注意事項摘要</vt:lpstr>
      <vt:lpstr>注意事項摘要</vt:lpstr>
      <vt:lpstr>注意事項摘要</vt:lpstr>
      <vt:lpstr>注意事項摘要</vt:lpstr>
      <vt:lpstr>注意事項摘要</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105年重大變革</dc:title>
  <dc:creator>p24e</dc:creator>
  <cp:lastModifiedBy>p24e</cp:lastModifiedBy>
  <cp:revision>128</cp:revision>
  <dcterms:created xsi:type="dcterms:W3CDTF">2016-03-31T16:56:59Z</dcterms:created>
  <dcterms:modified xsi:type="dcterms:W3CDTF">2019-08-22T00:00:58Z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2016-03-23T00:00:00Z</vt:filetime>
  </property>
  <property fmtid="{D5CDD505-2E9C-101B-9397-08002B2CF9AE}" pid="3" name="LastSaved">
    <vt:filetime>2016-03-31T00:00:00Z</vt:filetime>
  </property>
</Properties>
</file>