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97" r:id="rId3"/>
    <p:sldId id="291" r:id="rId4"/>
    <p:sldId id="292" r:id="rId5"/>
    <p:sldId id="293" r:id="rId6"/>
    <p:sldId id="294" r:id="rId7"/>
    <p:sldId id="262" r:id="rId8"/>
    <p:sldId id="260" r:id="rId9"/>
    <p:sldId id="300" r:id="rId10"/>
    <p:sldId id="301" r:id="rId11"/>
    <p:sldId id="284" r:id="rId12"/>
    <p:sldId id="285" r:id="rId13"/>
    <p:sldId id="295" r:id="rId14"/>
    <p:sldId id="267" r:id="rId15"/>
    <p:sldId id="296" r:id="rId16"/>
    <p:sldId id="269" r:id="rId17"/>
    <p:sldId id="289" r:id="rId18"/>
    <p:sldId id="279" r:id="rId19"/>
    <p:sldId id="288" r:id="rId20"/>
    <p:sldId id="299" r:id="rId21"/>
    <p:sldId id="302" r:id="rId22"/>
    <p:sldId id="298" r:id="rId23"/>
    <p:sldId id="290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41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97897-3DA4-4830-A4AA-EAC23B56BFC4}" type="doc">
      <dgm:prSet loTypeId="urn:microsoft.com/office/officeart/2005/8/layout/hList7" loCatId="process" qsTypeId="urn:microsoft.com/office/officeart/2005/8/quickstyle/simple2" qsCatId="simple" csTypeId="urn:microsoft.com/office/officeart/2005/8/colors/colorful3" csCatId="colorful" phldr="1"/>
      <dgm:spPr/>
    </dgm:pt>
    <dgm:pt modelId="{3A047CC4-70F2-48A5-A0E9-5FA5A161DCE6}">
      <dgm:prSet phldrT="[文字]" custT="1"/>
      <dgm:spPr/>
      <dgm:t>
        <a:bodyPr/>
        <a:lstStyle/>
        <a:p>
          <a:pPr algn="ctr"/>
          <a:r>
            <a:rPr lang="zh-TW" altLang="en-US" sz="2800" b="1" u="sng" dirty="0" smtClean="0"/>
            <a:t>學校管理</a:t>
          </a:r>
          <a:endParaRPr lang="en-US" altLang="zh-TW" sz="2800" b="1" u="sng" dirty="0" smtClean="0"/>
        </a:p>
        <a:p>
          <a:pPr algn="l"/>
          <a:r>
            <a:rPr lang="zh-TW" altLang="en-US" sz="2000" dirty="0" smtClean="0"/>
            <a:t>未能影響教師教學與學生學習</a:t>
          </a:r>
          <a:endParaRPr lang="zh-TW" altLang="en-US" sz="2000" dirty="0"/>
        </a:p>
      </dgm:t>
    </dgm:pt>
    <dgm:pt modelId="{06BD882C-CC81-4687-BF92-CAB731FAA722}" type="parTrans" cxnId="{2AB5516D-7BB6-4A5F-888D-C6D9BF7E535F}">
      <dgm:prSet/>
      <dgm:spPr/>
      <dgm:t>
        <a:bodyPr/>
        <a:lstStyle/>
        <a:p>
          <a:endParaRPr lang="zh-TW" altLang="en-US"/>
        </a:p>
      </dgm:t>
    </dgm:pt>
    <dgm:pt modelId="{75670163-9B56-4347-B0AC-9421854F69DB}" type="sibTrans" cxnId="{2AB5516D-7BB6-4A5F-888D-C6D9BF7E535F}">
      <dgm:prSet/>
      <dgm:spPr/>
      <dgm:t>
        <a:bodyPr/>
        <a:lstStyle/>
        <a:p>
          <a:endParaRPr lang="zh-TW" altLang="en-US"/>
        </a:p>
      </dgm:t>
    </dgm:pt>
    <dgm:pt modelId="{3EC9034E-D5D6-49D2-B801-D1068D4F6FA1}">
      <dgm:prSet phldrT="[文字]" custT="1"/>
      <dgm:spPr/>
      <dgm:t>
        <a:bodyPr/>
        <a:lstStyle/>
        <a:p>
          <a:pPr algn="ctr"/>
          <a:r>
            <a:rPr lang="zh-TW" altLang="en-US" sz="2800" b="1" u="sng" dirty="0" smtClean="0"/>
            <a:t>學校投入</a:t>
          </a:r>
          <a:endParaRPr lang="en-US" altLang="zh-TW" sz="2800" b="1" u="sng" dirty="0" smtClean="0"/>
        </a:p>
        <a:p>
          <a:pPr algn="l"/>
          <a:r>
            <a:rPr lang="zh-TW" altLang="en-US" sz="2000" dirty="0" smtClean="0"/>
            <a:t>未能影響教師教學與學生學習</a:t>
          </a:r>
          <a:endParaRPr lang="zh-TW" altLang="en-US" sz="2000" dirty="0"/>
        </a:p>
      </dgm:t>
    </dgm:pt>
    <dgm:pt modelId="{E58AE831-B064-4A7A-85C6-7A63E6A4B595}" type="parTrans" cxnId="{C4F0DF56-9C99-4CAB-B8C8-0EF738A1BF62}">
      <dgm:prSet/>
      <dgm:spPr/>
      <dgm:t>
        <a:bodyPr/>
        <a:lstStyle/>
        <a:p>
          <a:endParaRPr lang="zh-TW" altLang="en-US"/>
        </a:p>
      </dgm:t>
    </dgm:pt>
    <dgm:pt modelId="{6B54A715-2C85-4C6E-ACC6-4F8D4B12340A}" type="sibTrans" cxnId="{C4F0DF56-9C99-4CAB-B8C8-0EF738A1BF62}">
      <dgm:prSet/>
      <dgm:spPr/>
      <dgm:t>
        <a:bodyPr/>
        <a:lstStyle/>
        <a:p>
          <a:endParaRPr lang="zh-TW" altLang="en-US"/>
        </a:p>
      </dgm:t>
    </dgm:pt>
    <dgm:pt modelId="{0E3F34F6-10E5-458F-AE38-4CFDADB8FF99}">
      <dgm:prSet phldrT="[文字]" custT="1"/>
      <dgm:spPr/>
      <dgm:t>
        <a:bodyPr/>
        <a:lstStyle/>
        <a:p>
          <a:endParaRPr lang="en-US" altLang="zh-TW" sz="2800" b="1" dirty="0" smtClean="0"/>
        </a:p>
        <a:p>
          <a:r>
            <a:rPr lang="zh-TW" altLang="en-US" sz="2800" b="1" u="sng" dirty="0" smtClean="0"/>
            <a:t>學習者</a:t>
          </a:r>
          <a:endParaRPr lang="en-US" altLang="zh-TW" sz="2800" b="1" u="sng" dirty="0" smtClean="0"/>
        </a:p>
        <a:p>
          <a:r>
            <a:rPr lang="zh-TW" altLang="en-US" sz="2000" dirty="0" smtClean="0"/>
            <a:t>未做好準備</a:t>
          </a:r>
          <a:endParaRPr lang="en-US" altLang="zh-TW" sz="2000" dirty="0" smtClean="0"/>
        </a:p>
        <a:p>
          <a:endParaRPr lang="zh-TW" altLang="en-US" sz="2700" dirty="0"/>
        </a:p>
      </dgm:t>
    </dgm:pt>
    <dgm:pt modelId="{85300AD9-CF20-467A-90EF-B0CC12CCCC4E}" type="parTrans" cxnId="{F9068D1A-F25B-47B8-BED4-CAC0D11EE9A0}">
      <dgm:prSet/>
      <dgm:spPr/>
      <dgm:t>
        <a:bodyPr/>
        <a:lstStyle/>
        <a:p>
          <a:endParaRPr lang="zh-TW" altLang="en-US"/>
        </a:p>
      </dgm:t>
    </dgm:pt>
    <dgm:pt modelId="{A5957A7B-DFF4-4C34-A8C4-477D15D8B254}" type="sibTrans" cxnId="{F9068D1A-F25B-47B8-BED4-CAC0D11EE9A0}">
      <dgm:prSet/>
      <dgm:spPr/>
      <dgm:t>
        <a:bodyPr/>
        <a:lstStyle/>
        <a:p>
          <a:endParaRPr lang="zh-TW" altLang="en-US"/>
        </a:p>
      </dgm:t>
    </dgm:pt>
    <dgm:pt modelId="{F5D3EFAC-2FCF-4A9F-BBF3-816F06C924BB}">
      <dgm:prSet custT="1"/>
      <dgm:spPr/>
      <dgm:t>
        <a:bodyPr/>
        <a:lstStyle/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b="1" u="sng" dirty="0" smtClean="0"/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dirty="0" smtClean="0"/>
            <a:t>教師</a:t>
          </a:r>
          <a:endParaRPr lang="en-US" altLang="zh-TW" sz="2800" b="1" u="sng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/>
            <a:t>未檢視教學模式及專業知能</a:t>
          </a:r>
          <a:endParaRPr lang="en-US" altLang="zh-TW" sz="2000" dirty="0" smtClean="0"/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dirty="0"/>
        </a:p>
      </dgm:t>
    </dgm:pt>
    <dgm:pt modelId="{D10788D2-46AE-4466-A73A-A380E814349E}" type="parTrans" cxnId="{8CC9DC78-2492-4E0B-AA80-4C1F1B94F4CF}">
      <dgm:prSet/>
      <dgm:spPr/>
      <dgm:t>
        <a:bodyPr/>
        <a:lstStyle/>
        <a:p>
          <a:endParaRPr lang="zh-TW" altLang="en-US"/>
        </a:p>
      </dgm:t>
    </dgm:pt>
    <dgm:pt modelId="{7E3883E6-760E-439F-A34F-C96951D30B78}" type="sibTrans" cxnId="{8CC9DC78-2492-4E0B-AA80-4C1F1B94F4CF}">
      <dgm:prSet/>
      <dgm:spPr/>
      <dgm:t>
        <a:bodyPr/>
        <a:lstStyle/>
        <a:p>
          <a:endParaRPr lang="zh-TW" altLang="en-US"/>
        </a:p>
      </dgm:t>
    </dgm:pt>
    <dgm:pt modelId="{07ECD381-A678-4742-855A-F80BD6C28071}" type="pres">
      <dgm:prSet presAssocID="{16097897-3DA4-4830-A4AA-EAC23B56BFC4}" presName="Name0" presStyleCnt="0">
        <dgm:presLayoutVars>
          <dgm:dir/>
          <dgm:resizeHandles val="exact"/>
        </dgm:presLayoutVars>
      </dgm:prSet>
      <dgm:spPr/>
    </dgm:pt>
    <dgm:pt modelId="{66A24DF0-CA6D-404D-96C3-983AD17E3021}" type="pres">
      <dgm:prSet presAssocID="{16097897-3DA4-4830-A4AA-EAC23B56BFC4}" presName="fgShape" presStyleLbl="fgShp" presStyleIdx="0" presStyleCnt="1" custScaleY="152411" custLinFactNeighborX="1702" custLinFactNeighborY="782"/>
      <dgm:spPr/>
    </dgm:pt>
    <dgm:pt modelId="{1BD97843-098A-47B4-A754-8C340657B290}" type="pres">
      <dgm:prSet presAssocID="{16097897-3DA4-4830-A4AA-EAC23B56BFC4}" presName="linComp" presStyleCnt="0"/>
      <dgm:spPr/>
    </dgm:pt>
    <dgm:pt modelId="{3860EC98-3BCF-454C-B0C8-2C6A1E6299E2}" type="pres">
      <dgm:prSet presAssocID="{3A047CC4-70F2-48A5-A0E9-5FA5A161DCE6}" presName="compNode" presStyleCnt="0"/>
      <dgm:spPr/>
    </dgm:pt>
    <dgm:pt modelId="{511227A2-AC1C-4B19-A1C6-9C21FB8247F3}" type="pres">
      <dgm:prSet presAssocID="{3A047CC4-70F2-48A5-A0E9-5FA5A161DCE6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27DD8E21-2C33-44BF-A1A1-13F0B5A19C3E}" type="pres">
      <dgm:prSet presAssocID="{3A047CC4-70F2-48A5-A0E9-5FA5A161DCE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82F29E-3DD7-4237-8EAE-B674C515F960}" type="pres">
      <dgm:prSet presAssocID="{3A047CC4-70F2-48A5-A0E9-5FA5A161DCE6}" presName="invisiNode" presStyleLbl="node1" presStyleIdx="0" presStyleCnt="4"/>
      <dgm:spPr/>
    </dgm:pt>
    <dgm:pt modelId="{66573BAE-F533-403D-8058-FC87F0CF3929}" type="pres">
      <dgm:prSet presAssocID="{3A047CC4-70F2-48A5-A0E9-5FA5A161DCE6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4F9AFAF-9F29-4206-A19E-C690AA9350AA}" type="pres">
      <dgm:prSet presAssocID="{75670163-9B56-4347-B0AC-9421854F69D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5BDAA69-2D27-4E5B-B203-AF3CF1665353}" type="pres">
      <dgm:prSet presAssocID="{3EC9034E-D5D6-49D2-B801-D1068D4F6FA1}" presName="compNode" presStyleCnt="0"/>
      <dgm:spPr/>
    </dgm:pt>
    <dgm:pt modelId="{12001F1A-1913-4C74-8166-51CC390F17E9}" type="pres">
      <dgm:prSet presAssocID="{3EC9034E-D5D6-49D2-B801-D1068D4F6FA1}" presName="bkgdShape" presStyleLbl="node1" presStyleIdx="1" presStyleCnt="4" custLinFactNeighborY="1282"/>
      <dgm:spPr/>
      <dgm:t>
        <a:bodyPr/>
        <a:lstStyle/>
        <a:p>
          <a:endParaRPr lang="zh-TW" altLang="en-US"/>
        </a:p>
      </dgm:t>
    </dgm:pt>
    <dgm:pt modelId="{6DB4562B-279D-40D6-ABB9-4B6DC64103BB}" type="pres">
      <dgm:prSet presAssocID="{3EC9034E-D5D6-49D2-B801-D1068D4F6FA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7104AD-6363-432E-BB62-A77751A284D0}" type="pres">
      <dgm:prSet presAssocID="{3EC9034E-D5D6-49D2-B801-D1068D4F6FA1}" presName="invisiNode" presStyleLbl="node1" presStyleIdx="1" presStyleCnt="4"/>
      <dgm:spPr/>
    </dgm:pt>
    <dgm:pt modelId="{0A679DB1-E6B3-431B-B885-099B9EF39D01}" type="pres">
      <dgm:prSet presAssocID="{3EC9034E-D5D6-49D2-B801-D1068D4F6FA1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DFEDF7C-A958-4A11-84B9-568EE4262036}" type="pres">
      <dgm:prSet presAssocID="{6B54A715-2C85-4C6E-ACC6-4F8D4B12340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321C6B9-5814-46D2-B3F9-5B68AF332BBF}" type="pres">
      <dgm:prSet presAssocID="{F5D3EFAC-2FCF-4A9F-BBF3-816F06C924BB}" presName="compNode" presStyleCnt="0"/>
      <dgm:spPr/>
    </dgm:pt>
    <dgm:pt modelId="{22883FCB-4D1A-4284-AD5C-EFFE8DD8CDE7}" type="pres">
      <dgm:prSet presAssocID="{F5D3EFAC-2FCF-4A9F-BBF3-816F06C924BB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76F64BCA-5B50-4F50-B403-34D0445FDB56}" type="pres">
      <dgm:prSet presAssocID="{F5D3EFAC-2FCF-4A9F-BBF3-816F06C924B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36A43A-8781-46E5-91D9-E96C4DE22FCB}" type="pres">
      <dgm:prSet presAssocID="{F5D3EFAC-2FCF-4A9F-BBF3-816F06C924BB}" presName="invisiNode" presStyleLbl="node1" presStyleIdx="2" presStyleCnt="4"/>
      <dgm:spPr/>
    </dgm:pt>
    <dgm:pt modelId="{F5B461BD-9A7E-4532-9630-AE43657A3B02}" type="pres">
      <dgm:prSet presAssocID="{F5D3EFAC-2FCF-4A9F-BBF3-816F06C924BB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DAACACF8-063A-4D61-9505-847C3AD8F28D}" type="pres">
      <dgm:prSet presAssocID="{7E3883E6-760E-439F-A34F-C96951D30B7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8FEFC6D-F82D-4379-A71C-88D85310EE08}" type="pres">
      <dgm:prSet presAssocID="{0E3F34F6-10E5-458F-AE38-4CFDADB8FF99}" presName="compNode" presStyleCnt="0"/>
      <dgm:spPr/>
    </dgm:pt>
    <dgm:pt modelId="{5ABB11AB-274B-4E0B-BFE7-9725360B324C}" type="pres">
      <dgm:prSet presAssocID="{0E3F34F6-10E5-458F-AE38-4CFDADB8FF99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B1C8DB14-E156-424A-B394-BF4B54A7ADD0}" type="pres">
      <dgm:prSet presAssocID="{0E3F34F6-10E5-458F-AE38-4CFDADB8FF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AB8270-4910-4D1D-993F-67FB3A73EDC1}" type="pres">
      <dgm:prSet presAssocID="{0E3F34F6-10E5-458F-AE38-4CFDADB8FF99}" presName="invisiNode" presStyleLbl="node1" presStyleIdx="3" presStyleCnt="4"/>
      <dgm:spPr/>
    </dgm:pt>
    <dgm:pt modelId="{A88663E2-CE35-49E9-9703-1D5B90C0961A}" type="pres">
      <dgm:prSet presAssocID="{0E3F34F6-10E5-458F-AE38-4CFDADB8FF99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762313C-A6A1-4F95-A7DC-88BBBE61528F}" type="presOf" srcId="{0E3F34F6-10E5-458F-AE38-4CFDADB8FF99}" destId="{B1C8DB14-E156-424A-B394-BF4B54A7ADD0}" srcOrd="1" destOrd="0" presId="urn:microsoft.com/office/officeart/2005/8/layout/hList7"/>
    <dgm:cxn modelId="{79805B25-090B-4414-A3D4-62A3F2A5F75B}" type="presOf" srcId="{F5D3EFAC-2FCF-4A9F-BBF3-816F06C924BB}" destId="{76F64BCA-5B50-4F50-B403-34D0445FDB56}" srcOrd="1" destOrd="0" presId="urn:microsoft.com/office/officeart/2005/8/layout/hList7"/>
    <dgm:cxn modelId="{20D377A8-FA6A-4561-BE83-5B34C1A5BD23}" type="presOf" srcId="{75670163-9B56-4347-B0AC-9421854F69DB}" destId="{64F9AFAF-9F29-4206-A19E-C690AA9350AA}" srcOrd="0" destOrd="0" presId="urn:microsoft.com/office/officeart/2005/8/layout/hList7"/>
    <dgm:cxn modelId="{703AC5F5-B0F1-4B7C-BCDF-43C964613384}" type="presOf" srcId="{0E3F34F6-10E5-458F-AE38-4CFDADB8FF99}" destId="{5ABB11AB-274B-4E0B-BFE7-9725360B324C}" srcOrd="0" destOrd="0" presId="urn:microsoft.com/office/officeart/2005/8/layout/hList7"/>
    <dgm:cxn modelId="{8B32CACB-24D9-4E7A-A0C2-F48AD82F7BAD}" type="presOf" srcId="{6B54A715-2C85-4C6E-ACC6-4F8D4B12340A}" destId="{EDFEDF7C-A958-4A11-84B9-568EE4262036}" srcOrd="0" destOrd="0" presId="urn:microsoft.com/office/officeart/2005/8/layout/hList7"/>
    <dgm:cxn modelId="{B81B3C74-BCC8-43C4-BCBB-2CDBC3E2239D}" type="presOf" srcId="{3A047CC4-70F2-48A5-A0E9-5FA5A161DCE6}" destId="{511227A2-AC1C-4B19-A1C6-9C21FB8247F3}" srcOrd="0" destOrd="0" presId="urn:microsoft.com/office/officeart/2005/8/layout/hList7"/>
    <dgm:cxn modelId="{8CC9DC78-2492-4E0B-AA80-4C1F1B94F4CF}" srcId="{16097897-3DA4-4830-A4AA-EAC23B56BFC4}" destId="{F5D3EFAC-2FCF-4A9F-BBF3-816F06C924BB}" srcOrd="2" destOrd="0" parTransId="{D10788D2-46AE-4466-A73A-A380E814349E}" sibTransId="{7E3883E6-760E-439F-A34F-C96951D30B78}"/>
    <dgm:cxn modelId="{83674F49-6073-4D90-88AD-68DB9D657D58}" type="presOf" srcId="{3EC9034E-D5D6-49D2-B801-D1068D4F6FA1}" destId="{6DB4562B-279D-40D6-ABB9-4B6DC64103BB}" srcOrd="1" destOrd="0" presId="urn:microsoft.com/office/officeart/2005/8/layout/hList7"/>
    <dgm:cxn modelId="{CE5FF5DC-B84C-40BB-BB4C-4D84FF1696EE}" type="presOf" srcId="{F5D3EFAC-2FCF-4A9F-BBF3-816F06C924BB}" destId="{22883FCB-4D1A-4284-AD5C-EFFE8DD8CDE7}" srcOrd="0" destOrd="0" presId="urn:microsoft.com/office/officeart/2005/8/layout/hList7"/>
    <dgm:cxn modelId="{F9068D1A-F25B-47B8-BED4-CAC0D11EE9A0}" srcId="{16097897-3DA4-4830-A4AA-EAC23B56BFC4}" destId="{0E3F34F6-10E5-458F-AE38-4CFDADB8FF99}" srcOrd="3" destOrd="0" parTransId="{85300AD9-CF20-467A-90EF-B0CC12CCCC4E}" sibTransId="{A5957A7B-DFF4-4C34-A8C4-477D15D8B254}"/>
    <dgm:cxn modelId="{2C07715F-37A5-40AD-8DED-C55EAC0798BC}" type="presOf" srcId="{3A047CC4-70F2-48A5-A0E9-5FA5A161DCE6}" destId="{27DD8E21-2C33-44BF-A1A1-13F0B5A19C3E}" srcOrd="1" destOrd="0" presId="urn:microsoft.com/office/officeart/2005/8/layout/hList7"/>
    <dgm:cxn modelId="{2842062D-5BA9-4094-9900-54D858C04802}" type="presOf" srcId="{3EC9034E-D5D6-49D2-B801-D1068D4F6FA1}" destId="{12001F1A-1913-4C74-8166-51CC390F17E9}" srcOrd="0" destOrd="0" presId="urn:microsoft.com/office/officeart/2005/8/layout/hList7"/>
    <dgm:cxn modelId="{C1117637-AEBF-4E02-B5A4-02A0F272A92F}" type="presOf" srcId="{16097897-3DA4-4830-A4AA-EAC23B56BFC4}" destId="{07ECD381-A678-4742-855A-F80BD6C28071}" srcOrd="0" destOrd="0" presId="urn:microsoft.com/office/officeart/2005/8/layout/hList7"/>
    <dgm:cxn modelId="{C4F0DF56-9C99-4CAB-B8C8-0EF738A1BF62}" srcId="{16097897-3DA4-4830-A4AA-EAC23B56BFC4}" destId="{3EC9034E-D5D6-49D2-B801-D1068D4F6FA1}" srcOrd="1" destOrd="0" parTransId="{E58AE831-B064-4A7A-85C6-7A63E6A4B595}" sibTransId="{6B54A715-2C85-4C6E-ACC6-4F8D4B12340A}"/>
    <dgm:cxn modelId="{2AB5516D-7BB6-4A5F-888D-C6D9BF7E535F}" srcId="{16097897-3DA4-4830-A4AA-EAC23B56BFC4}" destId="{3A047CC4-70F2-48A5-A0E9-5FA5A161DCE6}" srcOrd="0" destOrd="0" parTransId="{06BD882C-CC81-4687-BF92-CAB731FAA722}" sibTransId="{75670163-9B56-4347-B0AC-9421854F69DB}"/>
    <dgm:cxn modelId="{4C01D3A5-3AB8-43CE-8652-71DC92BF3004}" type="presOf" srcId="{7E3883E6-760E-439F-A34F-C96951D30B78}" destId="{DAACACF8-063A-4D61-9505-847C3AD8F28D}" srcOrd="0" destOrd="0" presId="urn:microsoft.com/office/officeart/2005/8/layout/hList7"/>
    <dgm:cxn modelId="{401B7EBA-F70E-49A2-80EF-5691CD619947}" type="presParOf" srcId="{07ECD381-A678-4742-855A-F80BD6C28071}" destId="{66A24DF0-CA6D-404D-96C3-983AD17E3021}" srcOrd="0" destOrd="0" presId="urn:microsoft.com/office/officeart/2005/8/layout/hList7"/>
    <dgm:cxn modelId="{4BDB38BF-2049-4F97-A47E-0413FD5AD520}" type="presParOf" srcId="{07ECD381-A678-4742-855A-F80BD6C28071}" destId="{1BD97843-098A-47B4-A754-8C340657B290}" srcOrd="1" destOrd="0" presId="urn:microsoft.com/office/officeart/2005/8/layout/hList7"/>
    <dgm:cxn modelId="{503AF69A-079D-4A4A-B1B6-4B54C140FF3A}" type="presParOf" srcId="{1BD97843-098A-47B4-A754-8C340657B290}" destId="{3860EC98-3BCF-454C-B0C8-2C6A1E6299E2}" srcOrd="0" destOrd="0" presId="urn:microsoft.com/office/officeart/2005/8/layout/hList7"/>
    <dgm:cxn modelId="{3D83E6DA-760A-4469-90C1-2355F97BDE46}" type="presParOf" srcId="{3860EC98-3BCF-454C-B0C8-2C6A1E6299E2}" destId="{511227A2-AC1C-4B19-A1C6-9C21FB8247F3}" srcOrd="0" destOrd="0" presId="urn:microsoft.com/office/officeart/2005/8/layout/hList7"/>
    <dgm:cxn modelId="{26774814-A902-43B5-B769-7582F6778136}" type="presParOf" srcId="{3860EC98-3BCF-454C-B0C8-2C6A1E6299E2}" destId="{27DD8E21-2C33-44BF-A1A1-13F0B5A19C3E}" srcOrd="1" destOrd="0" presId="urn:microsoft.com/office/officeart/2005/8/layout/hList7"/>
    <dgm:cxn modelId="{9F3C69AA-02D2-47B6-AC8F-FB6A40A91BB6}" type="presParOf" srcId="{3860EC98-3BCF-454C-B0C8-2C6A1E6299E2}" destId="{1582F29E-3DD7-4237-8EAE-B674C515F960}" srcOrd="2" destOrd="0" presId="urn:microsoft.com/office/officeart/2005/8/layout/hList7"/>
    <dgm:cxn modelId="{9F5E6A85-3429-4B69-8E68-CD641B408C57}" type="presParOf" srcId="{3860EC98-3BCF-454C-B0C8-2C6A1E6299E2}" destId="{66573BAE-F533-403D-8058-FC87F0CF3929}" srcOrd="3" destOrd="0" presId="urn:microsoft.com/office/officeart/2005/8/layout/hList7"/>
    <dgm:cxn modelId="{B85B909B-6E7B-4052-8254-788F449FF9C5}" type="presParOf" srcId="{1BD97843-098A-47B4-A754-8C340657B290}" destId="{64F9AFAF-9F29-4206-A19E-C690AA9350AA}" srcOrd="1" destOrd="0" presId="urn:microsoft.com/office/officeart/2005/8/layout/hList7"/>
    <dgm:cxn modelId="{5FB1C16E-40EE-44DE-BB3E-BB4E3E11F32F}" type="presParOf" srcId="{1BD97843-098A-47B4-A754-8C340657B290}" destId="{F5BDAA69-2D27-4E5B-B203-AF3CF1665353}" srcOrd="2" destOrd="0" presId="urn:microsoft.com/office/officeart/2005/8/layout/hList7"/>
    <dgm:cxn modelId="{A9045489-347F-4440-9281-207BFCE85B22}" type="presParOf" srcId="{F5BDAA69-2D27-4E5B-B203-AF3CF1665353}" destId="{12001F1A-1913-4C74-8166-51CC390F17E9}" srcOrd="0" destOrd="0" presId="urn:microsoft.com/office/officeart/2005/8/layout/hList7"/>
    <dgm:cxn modelId="{87711495-691C-4CC4-A8E9-C013A190D05A}" type="presParOf" srcId="{F5BDAA69-2D27-4E5B-B203-AF3CF1665353}" destId="{6DB4562B-279D-40D6-ABB9-4B6DC64103BB}" srcOrd="1" destOrd="0" presId="urn:microsoft.com/office/officeart/2005/8/layout/hList7"/>
    <dgm:cxn modelId="{A9939D14-1640-4728-B1A8-BBDCF54CEA00}" type="presParOf" srcId="{F5BDAA69-2D27-4E5B-B203-AF3CF1665353}" destId="{9E7104AD-6363-432E-BB62-A77751A284D0}" srcOrd="2" destOrd="0" presId="urn:microsoft.com/office/officeart/2005/8/layout/hList7"/>
    <dgm:cxn modelId="{0601F8F1-92F6-45FA-B0FD-207400224A06}" type="presParOf" srcId="{F5BDAA69-2D27-4E5B-B203-AF3CF1665353}" destId="{0A679DB1-E6B3-431B-B885-099B9EF39D01}" srcOrd="3" destOrd="0" presId="urn:microsoft.com/office/officeart/2005/8/layout/hList7"/>
    <dgm:cxn modelId="{F3C55E4D-8698-40F2-9746-D91E6BBE63E6}" type="presParOf" srcId="{1BD97843-098A-47B4-A754-8C340657B290}" destId="{EDFEDF7C-A958-4A11-84B9-568EE4262036}" srcOrd="3" destOrd="0" presId="urn:microsoft.com/office/officeart/2005/8/layout/hList7"/>
    <dgm:cxn modelId="{81098E42-F00E-4E53-AB21-04F70EBA88D7}" type="presParOf" srcId="{1BD97843-098A-47B4-A754-8C340657B290}" destId="{2321C6B9-5814-46D2-B3F9-5B68AF332BBF}" srcOrd="4" destOrd="0" presId="urn:microsoft.com/office/officeart/2005/8/layout/hList7"/>
    <dgm:cxn modelId="{9892B60A-BF31-48CD-9536-2C5B3BF72066}" type="presParOf" srcId="{2321C6B9-5814-46D2-B3F9-5B68AF332BBF}" destId="{22883FCB-4D1A-4284-AD5C-EFFE8DD8CDE7}" srcOrd="0" destOrd="0" presId="urn:microsoft.com/office/officeart/2005/8/layout/hList7"/>
    <dgm:cxn modelId="{D8A50D2D-B67F-4790-A2E0-778485BE22DD}" type="presParOf" srcId="{2321C6B9-5814-46D2-B3F9-5B68AF332BBF}" destId="{76F64BCA-5B50-4F50-B403-34D0445FDB56}" srcOrd="1" destOrd="0" presId="urn:microsoft.com/office/officeart/2005/8/layout/hList7"/>
    <dgm:cxn modelId="{054A8ABC-ABB9-419F-8C1F-3FFA369CA2F9}" type="presParOf" srcId="{2321C6B9-5814-46D2-B3F9-5B68AF332BBF}" destId="{1E36A43A-8781-46E5-91D9-E96C4DE22FCB}" srcOrd="2" destOrd="0" presId="urn:microsoft.com/office/officeart/2005/8/layout/hList7"/>
    <dgm:cxn modelId="{2E9E4A49-8230-46CE-9E42-A1CE13F9A3BE}" type="presParOf" srcId="{2321C6B9-5814-46D2-B3F9-5B68AF332BBF}" destId="{F5B461BD-9A7E-4532-9630-AE43657A3B02}" srcOrd="3" destOrd="0" presId="urn:microsoft.com/office/officeart/2005/8/layout/hList7"/>
    <dgm:cxn modelId="{A6C65F6A-B7B0-4C67-A056-9F948597AFD1}" type="presParOf" srcId="{1BD97843-098A-47B4-A754-8C340657B290}" destId="{DAACACF8-063A-4D61-9505-847C3AD8F28D}" srcOrd="5" destOrd="0" presId="urn:microsoft.com/office/officeart/2005/8/layout/hList7"/>
    <dgm:cxn modelId="{F9F04038-187C-4E25-9082-4DBF454894DD}" type="presParOf" srcId="{1BD97843-098A-47B4-A754-8C340657B290}" destId="{78FEFC6D-F82D-4379-A71C-88D85310EE08}" srcOrd="6" destOrd="0" presId="urn:microsoft.com/office/officeart/2005/8/layout/hList7"/>
    <dgm:cxn modelId="{BAA633B8-F089-40FF-AEBF-30B8BCCB3B69}" type="presParOf" srcId="{78FEFC6D-F82D-4379-A71C-88D85310EE08}" destId="{5ABB11AB-274B-4E0B-BFE7-9725360B324C}" srcOrd="0" destOrd="0" presId="urn:microsoft.com/office/officeart/2005/8/layout/hList7"/>
    <dgm:cxn modelId="{405547EE-97C0-4B85-95E3-51F3FA6F8BE5}" type="presParOf" srcId="{78FEFC6D-F82D-4379-A71C-88D85310EE08}" destId="{B1C8DB14-E156-424A-B394-BF4B54A7ADD0}" srcOrd="1" destOrd="0" presId="urn:microsoft.com/office/officeart/2005/8/layout/hList7"/>
    <dgm:cxn modelId="{7FD73512-8658-45CC-B740-CE6F1864B47E}" type="presParOf" srcId="{78FEFC6D-F82D-4379-A71C-88D85310EE08}" destId="{53AB8270-4910-4D1D-993F-67FB3A73EDC1}" srcOrd="2" destOrd="0" presId="urn:microsoft.com/office/officeart/2005/8/layout/hList7"/>
    <dgm:cxn modelId="{E4CB6A25-DA57-4253-AAE9-75A239401757}" type="presParOf" srcId="{78FEFC6D-F82D-4379-A71C-88D85310EE08}" destId="{A88663E2-CE35-49E9-9703-1D5B90C096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6A5DA-615E-4359-95BE-1A4E8486475F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D11F64D-1F9D-42E0-93F2-509787CB50B5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Tahoma" pitchFamily="34"/>
              <a:ea typeface="標楷體" pitchFamily="65"/>
            </a:rPr>
            <a:t>能不能學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3B058880-FEA7-451F-9C2C-F25F3F3F544A}" type="parTrans" cxnId="{74DF0831-1869-450C-8DE7-DBB0217E5029}">
      <dgm:prSet/>
      <dgm:spPr/>
      <dgm:t>
        <a:bodyPr/>
        <a:lstStyle/>
        <a:p>
          <a:endParaRPr lang="zh-TW" altLang="en-US"/>
        </a:p>
      </dgm:t>
    </dgm:pt>
    <dgm:pt modelId="{0360DFA3-2193-4016-95D4-EF890CF9430D}" type="sibTrans" cxnId="{74DF0831-1869-450C-8DE7-DBB0217E5029}">
      <dgm:prSet/>
      <dgm:spPr/>
      <dgm:t>
        <a:bodyPr/>
        <a:lstStyle/>
        <a:p>
          <a:endParaRPr lang="zh-TW" altLang="en-US"/>
        </a:p>
      </dgm:t>
    </dgm:pt>
    <dgm:pt modelId="{048A819A-253B-40F1-8EFE-43792E34B69A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Tahoma" pitchFamily="34"/>
              <a:ea typeface="標楷體" pitchFamily="65"/>
            </a:rPr>
            <a:t>會不會學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A2A4356B-5723-4B7F-838E-713A9913395A}" type="parTrans" cxnId="{C9ECD4F9-AD27-4F22-8D46-BAE22CB609DA}">
      <dgm:prSet/>
      <dgm:spPr/>
      <dgm:t>
        <a:bodyPr/>
        <a:lstStyle/>
        <a:p>
          <a:endParaRPr lang="zh-TW" altLang="en-US"/>
        </a:p>
      </dgm:t>
    </dgm:pt>
    <dgm:pt modelId="{1892D5B6-8764-4D44-B457-AAA25A7B6098}" type="sibTrans" cxnId="{C9ECD4F9-AD27-4F22-8D46-BAE22CB609DA}">
      <dgm:prSet/>
      <dgm:spPr/>
      <dgm:t>
        <a:bodyPr/>
        <a:lstStyle/>
        <a:p>
          <a:endParaRPr lang="zh-TW" altLang="en-US"/>
        </a:p>
      </dgm:t>
    </dgm:pt>
    <dgm:pt modelId="{58C892E9-8FA6-4F56-B644-5205326615CE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Tahoma" pitchFamily="34"/>
              <a:ea typeface="標楷體" pitchFamily="65"/>
            </a:rPr>
            <a:t>要不要學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C0B3120A-FA63-4ACF-BA07-27628794128C}" type="parTrans" cxnId="{796072D0-BEF4-4F70-A401-4D60C8DB9907}">
      <dgm:prSet/>
      <dgm:spPr/>
      <dgm:t>
        <a:bodyPr/>
        <a:lstStyle/>
        <a:p>
          <a:endParaRPr lang="zh-TW" altLang="en-US"/>
        </a:p>
      </dgm:t>
    </dgm:pt>
    <dgm:pt modelId="{133CDBB3-77D6-49AE-9255-F639A5238AC6}" type="sibTrans" cxnId="{796072D0-BEF4-4F70-A401-4D60C8DB9907}">
      <dgm:prSet/>
      <dgm:spPr/>
      <dgm:t>
        <a:bodyPr/>
        <a:lstStyle/>
        <a:p>
          <a:endParaRPr lang="zh-TW" altLang="en-US"/>
        </a:p>
      </dgm:t>
    </dgm:pt>
    <dgm:pt modelId="{969B2378-A8F0-431A-8FB3-F677C60F1664}" type="pres">
      <dgm:prSet presAssocID="{39B6A5DA-615E-4359-95BE-1A4E848647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E72787C-7109-4D8F-B587-8879C032D28E}" type="pres">
      <dgm:prSet presAssocID="{FD11F64D-1F9D-42E0-93F2-509787CB50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B7D398-FC80-4BFB-9010-BC96E9A2EDBA}" type="pres">
      <dgm:prSet presAssocID="{0360DFA3-2193-4016-95D4-EF890CF9430D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2BFE7D2-5CC5-4A68-A3F1-1CC0E61BB35E}" type="pres">
      <dgm:prSet presAssocID="{0360DFA3-2193-4016-95D4-EF890CF9430D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2A2A8ED-7E18-402A-A8E1-D4B4D052BE87}" type="pres">
      <dgm:prSet presAssocID="{048A819A-253B-40F1-8EFE-43792E34B6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634D0F-4F8C-420B-8FC6-91BB0471072B}" type="pres">
      <dgm:prSet presAssocID="{1892D5B6-8764-4D44-B457-AAA25A7B6098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677C1AEB-E6F2-4DAE-B8CF-EC379872C70B}" type="pres">
      <dgm:prSet presAssocID="{1892D5B6-8764-4D44-B457-AAA25A7B6098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BB743A1-151A-468F-A5B4-C08FC898772A}" type="pres">
      <dgm:prSet presAssocID="{58C892E9-8FA6-4F56-B644-5205326615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B72BA-2611-4BC2-984F-89725BACDB68}" type="pres">
      <dgm:prSet presAssocID="{133CDBB3-77D6-49AE-9255-F639A5238AC6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9E84C33F-FD1C-453F-98BA-7842B9308064}" type="pres">
      <dgm:prSet presAssocID="{133CDBB3-77D6-49AE-9255-F639A5238AC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EC14E5B-7024-4DB9-AD71-DD4A03AE2B1B}" type="presOf" srcId="{1892D5B6-8764-4D44-B457-AAA25A7B6098}" destId="{D9634D0F-4F8C-420B-8FC6-91BB0471072B}" srcOrd="0" destOrd="0" presId="urn:microsoft.com/office/officeart/2005/8/layout/cycle7"/>
    <dgm:cxn modelId="{21EE74CD-8801-4B9B-BAB7-2EA0FAFA4AB0}" type="presOf" srcId="{58C892E9-8FA6-4F56-B644-5205326615CE}" destId="{4BB743A1-151A-468F-A5B4-C08FC898772A}" srcOrd="0" destOrd="0" presId="urn:microsoft.com/office/officeart/2005/8/layout/cycle7"/>
    <dgm:cxn modelId="{02489F13-6E1A-47AE-B35E-2E1753A11FFF}" type="presOf" srcId="{39B6A5DA-615E-4359-95BE-1A4E8486475F}" destId="{969B2378-A8F0-431A-8FB3-F677C60F1664}" srcOrd="0" destOrd="0" presId="urn:microsoft.com/office/officeart/2005/8/layout/cycle7"/>
    <dgm:cxn modelId="{4FC54AE0-AFF5-47B4-B00A-BF1CA38EF88E}" type="presOf" srcId="{0360DFA3-2193-4016-95D4-EF890CF9430D}" destId="{16B7D398-FC80-4BFB-9010-BC96E9A2EDBA}" srcOrd="0" destOrd="0" presId="urn:microsoft.com/office/officeart/2005/8/layout/cycle7"/>
    <dgm:cxn modelId="{C9ECD4F9-AD27-4F22-8D46-BAE22CB609DA}" srcId="{39B6A5DA-615E-4359-95BE-1A4E8486475F}" destId="{048A819A-253B-40F1-8EFE-43792E34B69A}" srcOrd="1" destOrd="0" parTransId="{A2A4356B-5723-4B7F-838E-713A9913395A}" sibTransId="{1892D5B6-8764-4D44-B457-AAA25A7B6098}"/>
    <dgm:cxn modelId="{18243666-9C17-416D-BF05-B4C6D7F0AAFC}" type="presOf" srcId="{0360DFA3-2193-4016-95D4-EF890CF9430D}" destId="{A2BFE7D2-5CC5-4A68-A3F1-1CC0E61BB35E}" srcOrd="1" destOrd="0" presId="urn:microsoft.com/office/officeart/2005/8/layout/cycle7"/>
    <dgm:cxn modelId="{591DDCA6-F20A-4C40-9A73-65C06E37A583}" type="presOf" srcId="{133CDBB3-77D6-49AE-9255-F639A5238AC6}" destId="{9E84C33F-FD1C-453F-98BA-7842B9308064}" srcOrd="1" destOrd="0" presId="urn:microsoft.com/office/officeart/2005/8/layout/cycle7"/>
    <dgm:cxn modelId="{CC7638BC-0214-4EAB-91C5-230866ADC555}" type="presOf" srcId="{133CDBB3-77D6-49AE-9255-F639A5238AC6}" destId="{55FB72BA-2611-4BC2-984F-89725BACDB68}" srcOrd="0" destOrd="0" presId="urn:microsoft.com/office/officeart/2005/8/layout/cycle7"/>
    <dgm:cxn modelId="{7403644D-8376-48E7-8FFA-1FED96433883}" type="presOf" srcId="{1892D5B6-8764-4D44-B457-AAA25A7B6098}" destId="{677C1AEB-E6F2-4DAE-B8CF-EC379872C70B}" srcOrd="1" destOrd="0" presId="urn:microsoft.com/office/officeart/2005/8/layout/cycle7"/>
    <dgm:cxn modelId="{7150897A-2C59-40FB-A5AE-AF1E85EB1653}" type="presOf" srcId="{FD11F64D-1F9D-42E0-93F2-509787CB50B5}" destId="{9E72787C-7109-4D8F-B587-8879C032D28E}" srcOrd="0" destOrd="0" presId="urn:microsoft.com/office/officeart/2005/8/layout/cycle7"/>
    <dgm:cxn modelId="{597150C8-B4CB-4F9D-9A78-D5092CAF55AE}" type="presOf" srcId="{048A819A-253B-40F1-8EFE-43792E34B69A}" destId="{D2A2A8ED-7E18-402A-A8E1-D4B4D052BE87}" srcOrd="0" destOrd="0" presId="urn:microsoft.com/office/officeart/2005/8/layout/cycle7"/>
    <dgm:cxn modelId="{74DF0831-1869-450C-8DE7-DBB0217E5029}" srcId="{39B6A5DA-615E-4359-95BE-1A4E8486475F}" destId="{FD11F64D-1F9D-42E0-93F2-509787CB50B5}" srcOrd="0" destOrd="0" parTransId="{3B058880-FEA7-451F-9C2C-F25F3F3F544A}" sibTransId="{0360DFA3-2193-4016-95D4-EF890CF9430D}"/>
    <dgm:cxn modelId="{796072D0-BEF4-4F70-A401-4D60C8DB9907}" srcId="{39B6A5DA-615E-4359-95BE-1A4E8486475F}" destId="{58C892E9-8FA6-4F56-B644-5205326615CE}" srcOrd="2" destOrd="0" parTransId="{C0B3120A-FA63-4ACF-BA07-27628794128C}" sibTransId="{133CDBB3-77D6-49AE-9255-F639A5238AC6}"/>
    <dgm:cxn modelId="{89E5374F-369B-4D16-9708-4EC5A9765582}" type="presParOf" srcId="{969B2378-A8F0-431A-8FB3-F677C60F1664}" destId="{9E72787C-7109-4D8F-B587-8879C032D28E}" srcOrd="0" destOrd="0" presId="urn:microsoft.com/office/officeart/2005/8/layout/cycle7"/>
    <dgm:cxn modelId="{B7992F4F-8735-4CA6-A2D6-314ED5863EA2}" type="presParOf" srcId="{969B2378-A8F0-431A-8FB3-F677C60F1664}" destId="{16B7D398-FC80-4BFB-9010-BC96E9A2EDBA}" srcOrd="1" destOrd="0" presId="urn:microsoft.com/office/officeart/2005/8/layout/cycle7"/>
    <dgm:cxn modelId="{86CA816E-CBF3-43A7-8005-C81354D7A655}" type="presParOf" srcId="{16B7D398-FC80-4BFB-9010-BC96E9A2EDBA}" destId="{A2BFE7D2-5CC5-4A68-A3F1-1CC0E61BB35E}" srcOrd="0" destOrd="0" presId="urn:microsoft.com/office/officeart/2005/8/layout/cycle7"/>
    <dgm:cxn modelId="{8BECD110-ACB3-4619-B760-DD79BF5DFC9A}" type="presParOf" srcId="{969B2378-A8F0-431A-8FB3-F677C60F1664}" destId="{D2A2A8ED-7E18-402A-A8E1-D4B4D052BE87}" srcOrd="2" destOrd="0" presId="urn:microsoft.com/office/officeart/2005/8/layout/cycle7"/>
    <dgm:cxn modelId="{5FBDEC71-6C83-4300-A406-59CD5D2E61DE}" type="presParOf" srcId="{969B2378-A8F0-431A-8FB3-F677C60F1664}" destId="{D9634D0F-4F8C-420B-8FC6-91BB0471072B}" srcOrd="3" destOrd="0" presId="urn:microsoft.com/office/officeart/2005/8/layout/cycle7"/>
    <dgm:cxn modelId="{30C8EB44-280F-4006-A2C4-225C9097C33F}" type="presParOf" srcId="{D9634D0F-4F8C-420B-8FC6-91BB0471072B}" destId="{677C1AEB-E6F2-4DAE-B8CF-EC379872C70B}" srcOrd="0" destOrd="0" presId="urn:microsoft.com/office/officeart/2005/8/layout/cycle7"/>
    <dgm:cxn modelId="{99EA9BC2-27E9-4D96-AABC-9EDF46BC42D9}" type="presParOf" srcId="{969B2378-A8F0-431A-8FB3-F677C60F1664}" destId="{4BB743A1-151A-468F-A5B4-C08FC898772A}" srcOrd="4" destOrd="0" presId="urn:microsoft.com/office/officeart/2005/8/layout/cycle7"/>
    <dgm:cxn modelId="{4D094BA3-366C-4B72-841F-A4BD2583B6FB}" type="presParOf" srcId="{969B2378-A8F0-431A-8FB3-F677C60F1664}" destId="{55FB72BA-2611-4BC2-984F-89725BACDB68}" srcOrd="5" destOrd="0" presId="urn:microsoft.com/office/officeart/2005/8/layout/cycle7"/>
    <dgm:cxn modelId="{7B1DA47F-1C81-4D6B-9DF2-0BABF85F182C}" type="presParOf" srcId="{55FB72BA-2611-4BC2-984F-89725BACDB68}" destId="{9E84C33F-FD1C-453F-98BA-7842B930806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4A806-FD17-4853-A8AD-F990770620F7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25E3979-53E7-4A99-88FA-FC0279CEC840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了解學習問題  </a:t>
          </a:r>
          <a:r>
            <a:rPr lang="zh-TW" altLang="en-US" dirty="0" smtClean="0"/>
            <a:t>建置學習支持系統</a:t>
          </a:r>
          <a:endParaRPr lang="zh-TW" altLang="en-US" dirty="0"/>
        </a:p>
      </dgm:t>
    </dgm:pt>
    <dgm:pt modelId="{716548F9-11A3-422C-BE9F-FB608AA90767}" type="parTrans" cxnId="{9706B8AE-DBF0-4C54-AAD0-BF2844B34078}">
      <dgm:prSet/>
      <dgm:spPr/>
      <dgm:t>
        <a:bodyPr/>
        <a:lstStyle/>
        <a:p>
          <a:endParaRPr lang="zh-TW" altLang="en-US"/>
        </a:p>
      </dgm:t>
    </dgm:pt>
    <dgm:pt modelId="{8A8B6C81-99D7-4784-846F-176E7D4FFBFA}" type="sibTrans" cxnId="{9706B8AE-DBF0-4C54-AAD0-BF2844B34078}">
      <dgm:prSet/>
      <dgm:spPr/>
      <dgm:t>
        <a:bodyPr/>
        <a:lstStyle/>
        <a:p>
          <a:endParaRPr lang="zh-TW" altLang="en-US"/>
        </a:p>
      </dgm:t>
    </dgm:pt>
    <dgm:pt modelId="{431B7349-FB89-4E1D-8B3F-3BC8CC460A4F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適切學習扶助教學材料  激勵學習動機</a:t>
          </a:r>
          <a:endParaRPr lang="zh-TW" altLang="en-US" dirty="0"/>
        </a:p>
      </dgm:t>
    </dgm:pt>
    <dgm:pt modelId="{97CEC969-9716-40C1-99FC-9758943FB8AB}" type="parTrans" cxnId="{5EEB0EF4-1A3E-4978-81D1-1218AC1022FB}">
      <dgm:prSet/>
      <dgm:spPr/>
      <dgm:t>
        <a:bodyPr/>
        <a:lstStyle/>
        <a:p>
          <a:endParaRPr lang="zh-TW" altLang="en-US"/>
        </a:p>
      </dgm:t>
    </dgm:pt>
    <dgm:pt modelId="{5678A61D-9516-486C-AF75-8CAED10DA78C}" type="sibTrans" cxnId="{5EEB0EF4-1A3E-4978-81D1-1218AC1022FB}">
      <dgm:prSet/>
      <dgm:spPr/>
      <dgm:t>
        <a:bodyPr/>
        <a:lstStyle/>
        <a:p>
          <a:endParaRPr lang="zh-TW" altLang="en-US"/>
        </a:p>
      </dgm:t>
    </dgm:pt>
    <dgm:pt modelId="{A17800CB-579A-471B-BE24-53DF15935110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有效教學指引與學習輔導  多元評量與回饋</a:t>
          </a:r>
        </a:p>
      </dgm:t>
    </dgm:pt>
    <dgm:pt modelId="{3C2D01BA-A0F3-48CF-829A-3F0A4A647D4E}" type="parTrans" cxnId="{CAD96824-E4E8-4FDF-8413-A0FFB543FE54}">
      <dgm:prSet/>
      <dgm:spPr/>
      <dgm:t>
        <a:bodyPr/>
        <a:lstStyle/>
        <a:p>
          <a:endParaRPr lang="zh-TW" altLang="en-US"/>
        </a:p>
      </dgm:t>
    </dgm:pt>
    <dgm:pt modelId="{ACF20BF2-F910-45FE-9C18-583A6911D0AE}" type="sibTrans" cxnId="{CAD96824-E4E8-4FDF-8413-A0FFB543FE54}">
      <dgm:prSet/>
      <dgm:spPr/>
      <dgm:t>
        <a:bodyPr/>
        <a:lstStyle/>
        <a:p>
          <a:endParaRPr lang="zh-TW" altLang="en-US"/>
        </a:p>
      </dgm:t>
    </dgm:pt>
    <dgm:pt modelId="{782FC2CE-1767-4489-9742-FB837AF03F3B}">
      <dgm:prSet/>
      <dgm:spPr/>
      <dgm:t>
        <a:bodyPr/>
        <a:lstStyle/>
        <a:p>
          <a:r>
            <a:rPr lang="zh-TW" altLang="en-US" dirty="0" smtClean="0"/>
            <a:t>提升教師學習扶助專業知能  領導與實踐</a:t>
          </a:r>
          <a:endParaRPr lang="zh-TW" altLang="en-US" dirty="0"/>
        </a:p>
      </dgm:t>
    </dgm:pt>
    <dgm:pt modelId="{EC2AEB22-A54D-4C9D-A88B-E62ACC38BF92}" type="parTrans" cxnId="{EECA8194-3C45-4FBF-A352-68BC763ADC78}">
      <dgm:prSet/>
      <dgm:spPr/>
      <dgm:t>
        <a:bodyPr/>
        <a:lstStyle/>
        <a:p>
          <a:endParaRPr lang="zh-TW" altLang="en-US"/>
        </a:p>
      </dgm:t>
    </dgm:pt>
    <dgm:pt modelId="{E4F57478-11C2-442A-A441-94781CB87BF7}" type="sibTrans" cxnId="{EECA8194-3C45-4FBF-A352-68BC763ADC78}">
      <dgm:prSet/>
      <dgm:spPr/>
      <dgm:t>
        <a:bodyPr/>
        <a:lstStyle/>
        <a:p>
          <a:endParaRPr lang="zh-TW" altLang="en-US"/>
        </a:p>
      </dgm:t>
    </dgm:pt>
    <dgm:pt modelId="{F0993D30-52CF-44CB-80F4-07AFFFE666B0}">
      <dgm:prSet/>
      <dgm:spPr/>
      <dgm:t>
        <a:bodyPr/>
        <a:lstStyle/>
        <a:p>
          <a:r>
            <a:rPr lang="zh-TW" altLang="en-US" dirty="0" smtClean="0"/>
            <a:t>提升家長與同儕集體教育期望之策略</a:t>
          </a:r>
          <a:endParaRPr lang="zh-TW" altLang="en-US" dirty="0"/>
        </a:p>
      </dgm:t>
    </dgm:pt>
    <dgm:pt modelId="{EDB8BCD3-8BF2-4DDF-B2C0-507B4DF100F8}" type="parTrans" cxnId="{EFFAD09A-F132-4362-B7C8-191CB22D8A9B}">
      <dgm:prSet/>
      <dgm:spPr/>
      <dgm:t>
        <a:bodyPr/>
        <a:lstStyle/>
        <a:p>
          <a:endParaRPr lang="zh-TW" altLang="en-US"/>
        </a:p>
      </dgm:t>
    </dgm:pt>
    <dgm:pt modelId="{2DA63EA1-9596-4EE3-9C1C-C1E92589EE04}" type="sibTrans" cxnId="{EFFAD09A-F132-4362-B7C8-191CB22D8A9B}">
      <dgm:prSet/>
      <dgm:spPr/>
      <dgm:t>
        <a:bodyPr/>
        <a:lstStyle/>
        <a:p>
          <a:endParaRPr lang="zh-TW" altLang="en-US"/>
        </a:p>
      </dgm:t>
    </dgm:pt>
    <dgm:pt modelId="{AE5BB9C9-1820-4430-B7DA-A78DD868A851}">
      <dgm:prSet/>
      <dgm:spPr/>
      <dgm:t>
        <a:bodyPr/>
        <a:lstStyle/>
        <a:p>
          <a:r>
            <a:rPr lang="zh-TW" altLang="en-US" dirty="0" smtClean="0"/>
            <a:t>系統化思考經費人力投資與規劃</a:t>
          </a:r>
          <a:endParaRPr lang="zh-TW" altLang="en-US" dirty="0"/>
        </a:p>
      </dgm:t>
    </dgm:pt>
    <dgm:pt modelId="{D887204E-7435-4ADD-87D9-E286D40E0E87}" type="parTrans" cxnId="{D762A4E9-9304-4473-B5AE-0520BF3D5A6C}">
      <dgm:prSet/>
      <dgm:spPr/>
      <dgm:t>
        <a:bodyPr/>
        <a:lstStyle/>
        <a:p>
          <a:endParaRPr lang="zh-TW" altLang="en-US"/>
        </a:p>
      </dgm:t>
    </dgm:pt>
    <dgm:pt modelId="{BA172B37-4312-4ACE-A118-C7DB5BD13D3E}" type="sibTrans" cxnId="{D762A4E9-9304-4473-B5AE-0520BF3D5A6C}">
      <dgm:prSet/>
      <dgm:spPr/>
      <dgm:t>
        <a:bodyPr/>
        <a:lstStyle/>
        <a:p>
          <a:endParaRPr lang="zh-TW" altLang="en-US"/>
        </a:p>
      </dgm:t>
    </dgm:pt>
    <dgm:pt modelId="{54415B93-F5D6-457B-9571-5E6A88E14C80}" type="pres">
      <dgm:prSet presAssocID="{1934A806-FD17-4853-A8AD-F990770620F7}" presName="Name0" presStyleCnt="0">
        <dgm:presLayoutVars>
          <dgm:chMax val="7"/>
          <dgm:chPref val="7"/>
          <dgm:dir/>
        </dgm:presLayoutVars>
      </dgm:prSet>
      <dgm:spPr/>
    </dgm:pt>
    <dgm:pt modelId="{E578EC46-68F6-442E-9D4F-E12B9D873B26}" type="pres">
      <dgm:prSet presAssocID="{1934A806-FD17-4853-A8AD-F990770620F7}" presName="Name1" presStyleCnt="0"/>
      <dgm:spPr/>
    </dgm:pt>
    <dgm:pt modelId="{E46F8F23-8AB1-4003-93C1-C6FAA912BF47}" type="pres">
      <dgm:prSet presAssocID="{1934A806-FD17-4853-A8AD-F990770620F7}" presName="cycle" presStyleCnt="0"/>
      <dgm:spPr/>
    </dgm:pt>
    <dgm:pt modelId="{4C509DD2-C3FC-4DB0-B55C-A4D8466C6863}" type="pres">
      <dgm:prSet presAssocID="{1934A806-FD17-4853-A8AD-F990770620F7}" presName="srcNode" presStyleLbl="node1" presStyleIdx="0" presStyleCnt="6"/>
      <dgm:spPr/>
    </dgm:pt>
    <dgm:pt modelId="{1BC8E59D-C52F-4ADE-B216-F2D9E9F775AB}" type="pres">
      <dgm:prSet presAssocID="{1934A806-FD17-4853-A8AD-F990770620F7}" presName="conn" presStyleLbl="parChTrans1D2" presStyleIdx="0" presStyleCnt="1"/>
      <dgm:spPr/>
    </dgm:pt>
    <dgm:pt modelId="{16BFA3E2-AFCB-47F5-AA7D-5798501FF596}" type="pres">
      <dgm:prSet presAssocID="{1934A806-FD17-4853-A8AD-F990770620F7}" presName="extraNode" presStyleLbl="node1" presStyleIdx="0" presStyleCnt="6"/>
      <dgm:spPr/>
    </dgm:pt>
    <dgm:pt modelId="{CEE3F497-1344-4C67-B5BF-A32511908FD2}" type="pres">
      <dgm:prSet presAssocID="{1934A806-FD17-4853-A8AD-F990770620F7}" presName="dstNode" presStyleLbl="node1" presStyleIdx="0" presStyleCnt="6"/>
      <dgm:spPr/>
    </dgm:pt>
    <dgm:pt modelId="{C6136CCC-7206-4BCD-97A6-8578029A8E47}" type="pres">
      <dgm:prSet presAssocID="{525E3979-53E7-4A99-88FA-FC0279CEC84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20B139-3E60-450F-8994-8E06CE07DAED}" type="pres">
      <dgm:prSet presAssocID="{525E3979-53E7-4A99-88FA-FC0279CEC840}" presName="accent_1" presStyleCnt="0"/>
      <dgm:spPr/>
    </dgm:pt>
    <dgm:pt modelId="{ECA9C4BE-4B3C-4126-AA87-45A6D29B0CFF}" type="pres">
      <dgm:prSet presAssocID="{525E3979-53E7-4A99-88FA-FC0279CEC840}" presName="accentRepeatNode" presStyleLbl="solidFgAcc1" presStyleIdx="0" presStyleCnt="6"/>
      <dgm:spPr/>
    </dgm:pt>
    <dgm:pt modelId="{D22F80BD-FC47-4D38-802E-5DD53AA4AC10}" type="pres">
      <dgm:prSet presAssocID="{431B7349-FB89-4E1D-8B3F-3BC8CC460A4F}" presName="text_2" presStyleLbl="node1" presStyleIdx="1" presStyleCnt="6">
        <dgm:presLayoutVars>
          <dgm:bulletEnabled val="1"/>
        </dgm:presLayoutVars>
      </dgm:prSet>
      <dgm:spPr/>
    </dgm:pt>
    <dgm:pt modelId="{94ED1F79-FA6E-4353-8604-6E1DCB585933}" type="pres">
      <dgm:prSet presAssocID="{431B7349-FB89-4E1D-8B3F-3BC8CC460A4F}" presName="accent_2" presStyleCnt="0"/>
      <dgm:spPr/>
    </dgm:pt>
    <dgm:pt modelId="{8CE066A5-B57F-4BC3-8910-C7D18DF0447C}" type="pres">
      <dgm:prSet presAssocID="{431B7349-FB89-4E1D-8B3F-3BC8CC460A4F}" presName="accentRepeatNode" presStyleLbl="solidFgAcc1" presStyleIdx="1" presStyleCnt="6"/>
      <dgm:spPr/>
    </dgm:pt>
    <dgm:pt modelId="{4C81F5A1-3905-4449-85B8-C4393C783224}" type="pres">
      <dgm:prSet presAssocID="{A17800CB-579A-471B-BE24-53DF1593511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F46B19-970D-49E9-B5A4-5C92A68CAB97}" type="pres">
      <dgm:prSet presAssocID="{A17800CB-579A-471B-BE24-53DF15935110}" presName="accent_3" presStyleCnt="0"/>
      <dgm:spPr/>
    </dgm:pt>
    <dgm:pt modelId="{0B6790FF-CC49-4957-8A2B-BCDDA4402E9B}" type="pres">
      <dgm:prSet presAssocID="{A17800CB-579A-471B-BE24-53DF15935110}" presName="accentRepeatNode" presStyleLbl="solidFgAcc1" presStyleIdx="2" presStyleCnt="6"/>
      <dgm:spPr/>
    </dgm:pt>
    <dgm:pt modelId="{66B5F59E-379D-40FF-A998-91CB29EEC016}" type="pres">
      <dgm:prSet presAssocID="{782FC2CE-1767-4489-9742-FB837AF03F3B}" presName="text_4" presStyleLbl="node1" presStyleIdx="3" presStyleCnt="6">
        <dgm:presLayoutVars>
          <dgm:bulletEnabled val="1"/>
        </dgm:presLayoutVars>
      </dgm:prSet>
      <dgm:spPr/>
    </dgm:pt>
    <dgm:pt modelId="{BFA6EC30-7F45-4DF7-AE1C-6030261AD70F}" type="pres">
      <dgm:prSet presAssocID="{782FC2CE-1767-4489-9742-FB837AF03F3B}" presName="accent_4" presStyleCnt="0"/>
      <dgm:spPr/>
    </dgm:pt>
    <dgm:pt modelId="{22EDDF35-FA19-4A16-8F44-6B7057333288}" type="pres">
      <dgm:prSet presAssocID="{782FC2CE-1767-4489-9742-FB837AF03F3B}" presName="accentRepeatNode" presStyleLbl="solidFgAcc1" presStyleIdx="3" presStyleCnt="6"/>
      <dgm:spPr/>
    </dgm:pt>
    <dgm:pt modelId="{747820DE-B2AB-496D-9B2D-CC9E4B711544}" type="pres">
      <dgm:prSet presAssocID="{F0993D30-52CF-44CB-80F4-07AFFFE666B0}" presName="text_5" presStyleLbl="node1" presStyleIdx="4" presStyleCnt="6">
        <dgm:presLayoutVars>
          <dgm:bulletEnabled val="1"/>
        </dgm:presLayoutVars>
      </dgm:prSet>
      <dgm:spPr/>
    </dgm:pt>
    <dgm:pt modelId="{158DC9AB-8ECF-4266-8758-41F081DCDE32}" type="pres">
      <dgm:prSet presAssocID="{F0993D30-52CF-44CB-80F4-07AFFFE666B0}" presName="accent_5" presStyleCnt="0"/>
      <dgm:spPr/>
    </dgm:pt>
    <dgm:pt modelId="{A090808B-D6A4-433B-95EC-F6EA82D77603}" type="pres">
      <dgm:prSet presAssocID="{F0993D30-52CF-44CB-80F4-07AFFFE666B0}" presName="accentRepeatNode" presStyleLbl="solidFgAcc1" presStyleIdx="4" presStyleCnt="6"/>
      <dgm:spPr/>
    </dgm:pt>
    <dgm:pt modelId="{2EC69CBA-A6D5-4B9C-9348-98D9B25BE1F0}" type="pres">
      <dgm:prSet presAssocID="{AE5BB9C9-1820-4430-B7DA-A78DD868A851}" presName="text_6" presStyleLbl="node1" presStyleIdx="5" presStyleCnt="6">
        <dgm:presLayoutVars>
          <dgm:bulletEnabled val="1"/>
        </dgm:presLayoutVars>
      </dgm:prSet>
      <dgm:spPr/>
    </dgm:pt>
    <dgm:pt modelId="{C1AD1572-9C8F-477C-8E6A-46A01EE4977B}" type="pres">
      <dgm:prSet presAssocID="{AE5BB9C9-1820-4430-B7DA-A78DD868A851}" presName="accent_6" presStyleCnt="0"/>
      <dgm:spPr/>
    </dgm:pt>
    <dgm:pt modelId="{038C064A-A1FB-4DE2-803A-E254BC4BD859}" type="pres">
      <dgm:prSet presAssocID="{AE5BB9C9-1820-4430-B7DA-A78DD868A851}" presName="accentRepeatNode" presStyleLbl="solidFgAcc1" presStyleIdx="5" presStyleCnt="6"/>
      <dgm:spPr/>
    </dgm:pt>
  </dgm:ptLst>
  <dgm:cxnLst>
    <dgm:cxn modelId="{777107D8-961C-40D8-988F-7085FD15869C}" type="presOf" srcId="{431B7349-FB89-4E1D-8B3F-3BC8CC460A4F}" destId="{D22F80BD-FC47-4D38-802E-5DD53AA4AC10}" srcOrd="0" destOrd="0" presId="urn:microsoft.com/office/officeart/2008/layout/VerticalCurvedList"/>
    <dgm:cxn modelId="{D2041725-4C53-4240-88E3-97F221779FF7}" type="presOf" srcId="{A17800CB-579A-471B-BE24-53DF15935110}" destId="{4C81F5A1-3905-4449-85B8-C4393C783224}" srcOrd="0" destOrd="0" presId="urn:microsoft.com/office/officeart/2008/layout/VerticalCurvedList"/>
    <dgm:cxn modelId="{6B643D17-5BCF-4CC4-B9CA-4007B4DB117F}" type="presOf" srcId="{782FC2CE-1767-4489-9742-FB837AF03F3B}" destId="{66B5F59E-379D-40FF-A998-91CB29EEC016}" srcOrd="0" destOrd="0" presId="urn:microsoft.com/office/officeart/2008/layout/VerticalCurvedList"/>
    <dgm:cxn modelId="{1C20F5A3-57B7-4065-AEBE-0445FDD57BEA}" type="presOf" srcId="{525E3979-53E7-4A99-88FA-FC0279CEC840}" destId="{C6136CCC-7206-4BCD-97A6-8578029A8E47}" srcOrd="0" destOrd="0" presId="urn:microsoft.com/office/officeart/2008/layout/VerticalCurvedList"/>
    <dgm:cxn modelId="{13669F70-7B66-4180-9EF6-F6083607258C}" type="presOf" srcId="{F0993D30-52CF-44CB-80F4-07AFFFE666B0}" destId="{747820DE-B2AB-496D-9B2D-CC9E4B711544}" srcOrd="0" destOrd="0" presId="urn:microsoft.com/office/officeart/2008/layout/VerticalCurvedList"/>
    <dgm:cxn modelId="{ADEC6CED-5D46-45DF-A281-B4D042ADC74F}" type="presOf" srcId="{8A8B6C81-99D7-4784-846F-176E7D4FFBFA}" destId="{1BC8E59D-C52F-4ADE-B216-F2D9E9F775AB}" srcOrd="0" destOrd="0" presId="urn:microsoft.com/office/officeart/2008/layout/VerticalCurvedList"/>
    <dgm:cxn modelId="{DEFFFA6A-3ADD-4FC3-9271-9EF2B04F043B}" type="presOf" srcId="{1934A806-FD17-4853-A8AD-F990770620F7}" destId="{54415B93-F5D6-457B-9571-5E6A88E14C80}" srcOrd="0" destOrd="0" presId="urn:microsoft.com/office/officeart/2008/layout/VerticalCurvedList"/>
    <dgm:cxn modelId="{5EEB0EF4-1A3E-4978-81D1-1218AC1022FB}" srcId="{1934A806-FD17-4853-A8AD-F990770620F7}" destId="{431B7349-FB89-4E1D-8B3F-3BC8CC460A4F}" srcOrd="1" destOrd="0" parTransId="{97CEC969-9716-40C1-99FC-9758943FB8AB}" sibTransId="{5678A61D-9516-486C-AF75-8CAED10DA78C}"/>
    <dgm:cxn modelId="{55574FD2-EDED-44EE-82B5-11ACAEF9BB6A}" type="presOf" srcId="{AE5BB9C9-1820-4430-B7DA-A78DD868A851}" destId="{2EC69CBA-A6D5-4B9C-9348-98D9B25BE1F0}" srcOrd="0" destOrd="0" presId="urn:microsoft.com/office/officeart/2008/layout/VerticalCurvedList"/>
    <dgm:cxn modelId="{CAD96824-E4E8-4FDF-8413-A0FFB543FE54}" srcId="{1934A806-FD17-4853-A8AD-F990770620F7}" destId="{A17800CB-579A-471B-BE24-53DF15935110}" srcOrd="2" destOrd="0" parTransId="{3C2D01BA-A0F3-48CF-829A-3F0A4A647D4E}" sibTransId="{ACF20BF2-F910-45FE-9C18-583A6911D0AE}"/>
    <dgm:cxn modelId="{EFFAD09A-F132-4362-B7C8-191CB22D8A9B}" srcId="{1934A806-FD17-4853-A8AD-F990770620F7}" destId="{F0993D30-52CF-44CB-80F4-07AFFFE666B0}" srcOrd="4" destOrd="0" parTransId="{EDB8BCD3-8BF2-4DDF-B2C0-507B4DF100F8}" sibTransId="{2DA63EA1-9596-4EE3-9C1C-C1E92589EE04}"/>
    <dgm:cxn modelId="{D762A4E9-9304-4473-B5AE-0520BF3D5A6C}" srcId="{1934A806-FD17-4853-A8AD-F990770620F7}" destId="{AE5BB9C9-1820-4430-B7DA-A78DD868A851}" srcOrd="5" destOrd="0" parTransId="{D887204E-7435-4ADD-87D9-E286D40E0E87}" sibTransId="{BA172B37-4312-4ACE-A118-C7DB5BD13D3E}"/>
    <dgm:cxn modelId="{9706B8AE-DBF0-4C54-AAD0-BF2844B34078}" srcId="{1934A806-FD17-4853-A8AD-F990770620F7}" destId="{525E3979-53E7-4A99-88FA-FC0279CEC840}" srcOrd="0" destOrd="0" parTransId="{716548F9-11A3-422C-BE9F-FB608AA90767}" sibTransId="{8A8B6C81-99D7-4784-846F-176E7D4FFBFA}"/>
    <dgm:cxn modelId="{EECA8194-3C45-4FBF-A352-68BC763ADC78}" srcId="{1934A806-FD17-4853-A8AD-F990770620F7}" destId="{782FC2CE-1767-4489-9742-FB837AF03F3B}" srcOrd="3" destOrd="0" parTransId="{EC2AEB22-A54D-4C9D-A88B-E62ACC38BF92}" sibTransId="{E4F57478-11C2-442A-A441-94781CB87BF7}"/>
    <dgm:cxn modelId="{65B35F70-E10E-4B5A-B666-A294A56CF979}" type="presParOf" srcId="{54415B93-F5D6-457B-9571-5E6A88E14C80}" destId="{E578EC46-68F6-442E-9D4F-E12B9D873B26}" srcOrd="0" destOrd="0" presId="urn:microsoft.com/office/officeart/2008/layout/VerticalCurvedList"/>
    <dgm:cxn modelId="{AF50B485-BFA5-4322-93E7-4F53C8B448EC}" type="presParOf" srcId="{E578EC46-68F6-442E-9D4F-E12B9D873B26}" destId="{E46F8F23-8AB1-4003-93C1-C6FAA912BF47}" srcOrd="0" destOrd="0" presId="urn:microsoft.com/office/officeart/2008/layout/VerticalCurvedList"/>
    <dgm:cxn modelId="{ECDE4A9B-ED2A-4C01-90DB-9728EAD5A921}" type="presParOf" srcId="{E46F8F23-8AB1-4003-93C1-C6FAA912BF47}" destId="{4C509DD2-C3FC-4DB0-B55C-A4D8466C6863}" srcOrd="0" destOrd="0" presId="urn:microsoft.com/office/officeart/2008/layout/VerticalCurvedList"/>
    <dgm:cxn modelId="{241680B6-C00B-4401-9433-DAF9136ED587}" type="presParOf" srcId="{E46F8F23-8AB1-4003-93C1-C6FAA912BF47}" destId="{1BC8E59D-C52F-4ADE-B216-F2D9E9F775AB}" srcOrd="1" destOrd="0" presId="urn:microsoft.com/office/officeart/2008/layout/VerticalCurvedList"/>
    <dgm:cxn modelId="{0DA04046-1D99-4003-905E-124C127DE89F}" type="presParOf" srcId="{E46F8F23-8AB1-4003-93C1-C6FAA912BF47}" destId="{16BFA3E2-AFCB-47F5-AA7D-5798501FF596}" srcOrd="2" destOrd="0" presId="urn:microsoft.com/office/officeart/2008/layout/VerticalCurvedList"/>
    <dgm:cxn modelId="{A673C78B-4953-4737-801D-EB830F8293C2}" type="presParOf" srcId="{E46F8F23-8AB1-4003-93C1-C6FAA912BF47}" destId="{CEE3F497-1344-4C67-B5BF-A32511908FD2}" srcOrd="3" destOrd="0" presId="urn:microsoft.com/office/officeart/2008/layout/VerticalCurvedList"/>
    <dgm:cxn modelId="{99FC0140-6686-4606-ACD8-8E4F0C1F5684}" type="presParOf" srcId="{E578EC46-68F6-442E-9D4F-E12B9D873B26}" destId="{C6136CCC-7206-4BCD-97A6-8578029A8E47}" srcOrd="1" destOrd="0" presId="urn:microsoft.com/office/officeart/2008/layout/VerticalCurvedList"/>
    <dgm:cxn modelId="{D2AB5D8F-4B71-4C12-B1BC-78296F70E0F9}" type="presParOf" srcId="{E578EC46-68F6-442E-9D4F-E12B9D873B26}" destId="{7F20B139-3E60-450F-8994-8E06CE07DAED}" srcOrd="2" destOrd="0" presId="urn:microsoft.com/office/officeart/2008/layout/VerticalCurvedList"/>
    <dgm:cxn modelId="{D4BFB73D-F535-4227-A743-D9B2E85E4906}" type="presParOf" srcId="{7F20B139-3E60-450F-8994-8E06CE07DAED}" destId="{ECA9C4BE-4B3C-4126-AA87-45A6D29B0CFF}" srcOrd="0" destOrd="0" presId="urn:microsoft.com/office/officeart/2008/layout/VerticalCurvedList"/>
    <dgm:cxn modelId="{3D3CCA0A-FB50-4AC7-A660-0861153F9248}" type="presParOf" srcId="{E578EC46-68F6-442E-9D4F-E12B9D873B26}" destId="{D22F80BD-FC47-4D38-802E-5DD53AA4AC10}" srcOrd="3" destOrd="0" presId="urn:microsoft.com/office/officeart/2008/layout/VerticalCurvedList"/>
    <dgm:cxn modelId="{56CD1865-5026-4C7B-AB7C-E93D3B46BB1F}" type="presParOf" srcId="{E578EC46-68F6-442E-9D4F-E12B9D873B26}" destId="{94ED1F79-FA6E-4353-8604-6E1DCB585933}" srcOrd="4" destOrd="0" presId="urn:microsoft.com/office/officeart/2008/layout/VerticalCurvedList"/>
    <dgm:cxn modelId="{F246FD32-5F86-4698-B074-95C6B4DB2FEE}" type="presParOf" srcId="{94ED1F79-FA6E-4353-8604-6E1DCB585933}" destId="{8CE066A5-B57F-4BC3-8910-C7D18DF0447C}" srcOrd="0" destOrd="0" presId="urn:microsoft.com/office/officeart/2008/layout/VerticalCurvedList"/>
    <dgm:cxn modelId="{765CC3C3-BD30-457E-9973-A41D51F1B20F}" type="presParOf" srcId="{E578EC46-68F6-442E-9D4F-E12B9D873B26}" destId="{4C81F5A1-3905-4449-85B8-C4393C783224}" srcOrd="5" destOrd="0" presId="urn:microsoft.com/office/officeart/2008/layout/VerticalCurvedList"/>
    <dgm:cxn modelId="{82428C32-E8F0-467F-802C-442E14CD75A0}" type="presParOf" srcId="{E578EC46-68F6-442E-9D4F-E12B9D873B26}" destId="{76F46B19-970D-49E9-B5A4-5C92A68CAB97}" srcOrd="6" destOrd="0" presId="urn:microsoft.com/office/officeart/2008/layout/VerticalCurvedList"/>
    <dgm:cxn modelId="{E11336EE-D137-481D-8AA5-D43E9237D26A}" type="presParOf" srcId="{76F46B19-970D-49E9-B5A4-5C92A68CAB97}" destId="{0B6790FF-CC49-4957-8A2B-BCDDA4402E9B}" srcOrd="0" destOrd="0" presId="urn:microsoft.com/office/officeart/2008/layout/VerticalCurvedList"/>
    <dgm:cxn modelId="{DA3EECDD-9B62-4E72-9754-F05F9B8C815B}" type="presParOf" srcId="{E578EC46-68F6-442E-9D4F-E12B9D873B26}" destId="{66B5F59E-379D-40FF-A998-91CB29EEC016}" srcOrd="7" destOrd="0" presId="urn:microsoft.com/office/officeart/2008/layout/VerticalCurvedList"/>
    <dgm:cxn modelId="{27277F6A-593A-482E-BA90-E2DDE2ED8E62}" type="presParOf" srcId="{E578EC46-68F6-442E-9D4F-E12B9D873B26}" destId="{BFA6EC30-7F45-4DF7-AE1C-6030261AD70F}" srcOrd="8" destOrd="0" presId="urn:microsoft.com/office/officeart/2008/layout/VerticalCurvedList"/>
    <dgm:cxn modelId="{C928DD05-19AA-4C4E-A560-891015FC8D31}" type="presParOf" srcId="{BFA6EC30-7F45-4DF7-AE1C-6030261AD70F}" destId="{22EDDF35-FA19-4A16-8F44-6B7057333288}" srcOrd="0" destOrd="0" presId="urn:microsoft.com/office/officeart/2008/layout/VerticalCurvedList"/>
    <dgm:cxn modelId="{885C98B2-2692-47C9-850F-4B9EF9DC7168}" type="presParOf" srcId="{E578EC46-68F6-442E-9D4F-E12B9D873B26}" destId="{747820DE-B2AB-496D-9B2D-CC9E4B711544}" srcOrd="9" destOrd="0" presId="urn:microsoft.com/office/officeart/2008/layout/VerticalCurvedList"/>
    <dgm:cxn modelId="{6C8D2572-D40F-43A0-AB3A-EBB5B7F24DBA}" type="presParOf" srcId="{E578EC46-68F6-442E-9D4F-E12B9D873B26}" destId="{158DC9AB-8ECF-4266-8758-41F081DCDE32}" srcOrd="10" destOrd="0" presId="urn:microsoft.com/office/officeart/2008/layout/VerticalCurvedList"/>
    <dgm:cxn modelId="{867892D4-A950-4C73-AF3E-52AC591ADBDB}" type="presParOf" srcId="{158DC9AB-8ECF-4266-8758-41F081DCDE32}" destId="{A090808B-D6A4-433B-95EC-F6EA82D77603}" srcOrd="0" destOrd="0" presId="urn:microsoft.com/office/officeart/2008/layout/VerticalCurvedList"/>
    <dgm:cxn modelId="{C2413BE9-B415-40FE-B9E0-82DD14DAB785}" type="presParOf" srcId="{E578EC46-68F6-442E-9D4F-E12B9D873B26}" destId="{2EC69CBA-A6D5-4B9C-9348-98D9B25BE1F0}" srcOrd="11" destOrd="0" presId="urn:microsoft.com/office/officeart/2008/layout/VerticalCurvedList"/>
    <dgm:cxn modelId="{41BDA0BD-93E9-4472-840E-0C4024FF0769}" type="presParOf" srcId="{E578EC46-68F6-442E-9D4F-E12B9D873B26}" destId="{C1AD1572-9C8F-477C-8E6A-46A01EE4977B}" srcOrd="12" destOrd="0" presId="urn:microsoft.com/office/officeart/2008/layout/VerticalCurvedList"/>
    <dgm:cxn modelId="{581F109D-0300-414B-A9FB-6EF45CE00F5F}" type="presParOf" srcId="{C1AD1572-9C8F-477C-8E6A-46A01EE4977B}" destId="{038C064A-A1FB-4DE2-803A-E254BC4BD8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D080BA-F6BB-4A33-B11C-084804157E64}" type="doc">
      <dgm:prSet loTypeId="urn:microsoft.com/office/officeart/2005/8/layout/hierarchy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E8C58F3-721C-47BA-A8B7-C5B9C5868BD8}">
      <dgm:prSet phldrT="[文字]" custT="1"/>
      <dgm:spPr/>
      <dgm:t>
        <a:bodyPr/>
        <a:lstStyle/>
        <a:p>
          <a:pPr algn="l"/>
          <a:r>
            <a:rPr lang="zh-TW" altLang="en-US" sz="1600" dirty="0" smtClean="0"/>
            <a:t>個人情境脈絡分析</a:t>
          </a:r>
          <a:endParaRPr lang="zh-TW" altLang="en-US" sz="1600" dirty="0"/>
        </a:p>
      </dgm:t>
    </dgm:pt>
    <dgm:pt modelId="{5403BC86-699A-475C-83E9-64D3C228D8AA}" type="parTrans" cxnId="{02D5EE82-99D4-4F3B-BC4D-ED5C45621AFA}">
      <dgm:prSet/>
      <dgm:spPr/>
      <dgm:t>
        <a:bodyPr/>
        <a:lstStyle/>
        <a:p>
          <a:endParaRPr lang="zh-TW" altLang="en-US"/>
        </a:p>
      </dgm:t>
    </dgm:pt>
    <dgm:pt modelId="{9D981F8E-0987-4AC4-B191-A6A36B3B3269}" type="sibTrans" cxnId="{02D5EE82-99D4-4F3B-BC4D-ED5C45621AFA}">
      <dgm:prSet/>
      <dgm:spPr/>
      <dgm:t>
        <a:bodyPr/>
        <a:lstStyle/>
        <a:p>
          <a:endParaRPr lang="zh-TW" altLang="en-US"/>
        </a:p>
      </dgm:t>
    </dgm:pt>
    <dgm:pt modelId="{EC065EB3-BA81-46E1-9313-AB7A2A8D99F2}">
      <dgm:prSet phldrT="[文字]"/>
      <dgm:spPr/>
      <dgm:t>
        <a:bodyPr/>
        <a:lstStyle/>
        <a:p>
          <a:r>
            <a:rPr lang="zh-TW" altLang="en-US" dirty="0" smtClean="0"/>
            <a:t>資深教師</a:t>
          </a:r>
          <a:endParaRPr lang="zh-TW" altLang="en-US" dirty="0"/>
        </a:p>
      </dgm:t>
    </dgm:pt>
    <dgm:pt modelId="{44FA6AF3-228F-4222-8F09-A4B3DD1DD3D1}" type="parTrans" cxnId="{F80A03C0-BE06-4627-8813-175BD85C3C54}">
      <dgm:prSet/>
      <dgm:spPr/>
      <dgm:t>
        <a:bodyPr/>
        <a:lstStyle/>
        <a:p>
          <a:endParaRPr lang="zh-TW" altLang="en-US"/>
        </a:p>
      </dgm:t>
    </dgm:pt>
    <dgm:pt modelId="{5E5DC3D1-5E03-43AB-A881-31D261B9F500}" type="sibTrans" cxnId="{F80A03C0-BE06-4627-8813-175BD85C3C54}">
      <dgm:prSet/>
      <dgm:spPr/>
      <dgm:t>
        <a:bodyPr/>
        <a:lstStyle/>
        <a:p>
          <a:endParaRPr lang="zh-TW" altLang="en-US"/>
        </a:p>
      </dgm:t>
    </dgm:pt>
    <dgm:pt modelId="{A872B68E-7257-4408-98B0-70D62B37F29E}">
      <dgm:prSet phldrT="[文字]"/>
      <dgm:spPr/>
      <dgm:t>
        <a:bodyPr/>
        <a:lstStyle/>
        <a:p>
          <a:r>
            <a:rPr lang="zh-TW" altLang="en-US" dirty="0" smtClean="0"/>
            <a:t>初任教師</a:t>
          </a:r>
          <a:endParaRPr lang="zh-TW" altLang="en-US" dirty="0"/>
        </a:p>
      </dgm:t>
    </dgm:pt>
    <dgm:pt modelId="{BFE18FB7-F143-4FF6-B9DE-2B2D494550CB}" type="parTrans" cxnId="{C9E744DD-6197-4E52-97BA-032CCB8682C3}">
      <dgm:prSet/>
      <dgm:spPr/>
      <dgm:t>
        <a:bodyPr/>
        <a:lstStyle/>
        <a:p>
          <a:endParaRPr lang="zh-TW" altLang="en-US"/>
        </a:p>
      </dgm:t>
    </dgm:pt>
    <dgm:pt modelId="{AF8A49C3-83EB-4571-8D8A-38713DAB4578}" type="sibTrans" cxnId="{C9E744DD-6197-4E52-97BA-032CCB8682C3}">
      <dgm:prSet/>
      <dgm:spPr/>
      <dgm:t>
        <a:bodyPr/>
        <a:lstStyle/>
        <a:p>
          <a:endParaRPr lang="zh-TW" altLang="en-US"/>
        </a:p>
      </dgm:t>
    </dgm:pt>
    <dgm:pt modelId="{6D23DE9F-6416-4AB7-B347-B592CA3093EC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/>
            <a:t>學校體質與學生</a:t>
          </a:r>
          <a:r>
            <a:rPr lang="zh-TW" altLang="en-US" sz="1600" dirty="0" smtClean="0"/>
            <a:t>需求分析</a:t>
          </a:r>
        </a:p>
      </dgm:t>
    </dgm:pt>
    <dgm:pt modelId="{9B0514A8-D959-4017-806D-1432B36AFD0E}" type="parTrans" cxnId="{41CD8F8D-3F2A-4370-940A-8A8CC00FF05F}">
      <dgm:prSet/>
      <dgm:spPr/>
      <dgm:t>
        <a:bodyPr/>
        <a:lstStyle/>
        <a:p>
          <a:endParaRPr lang="zh-TW" altLang="en-US"/>
        </a:p>
      </dgm:t>
    </dgm:pt>
    <dgm:pt modelId="{EC96E125-960C-4EF4-8AF6-9499511033BF}" type="sibTrans" cxnId="{41CD8F8D-3F2A-4370-940A-8A8CC00FF05F}">
      <dgm:prSet/>
      <dgm:spPr/>
      <dgm:t>
        <a:bodyPr/>
        <a:lstStyle/>
        <a:p>
          <a:endParaRPr lang="zh-TW" altLang="en-US"/>
        </a:p>
      </dgm:t>
    </dgm:pt>
    <dgm:pt modelId="{5721FC84-89C5-4D54-9718-B94175B905DD}">
      <dgm:prSet phldrT="[文字]"/>
      <dgm:spPr/>
      <dgm:t>
        <a:bodyPr/>
        <a:lstStyle/>
        <a:p>
          <a:r>
            <a:rPr lang="zh-TW" altLang="en-US" dirty="0" smtClean="0"/>
            <a:t>診斷目前</a:t>
          </a:r>
          <a:endParaRPr lang="zh-TW" altLang="en-US" dirty="0"/>
        </a:p>
      </dgm:t>
    </dgm:pt>
    <dgm:pt modelId="{AFCB117F-A465-438C-AD07-A8BA3F15C409}" type="parTrans" cxnId="{8B5DDEBC-18CD-4C67-8A1D-823FDE865AFA}">
      <dgm:prSet/>
      <dgm:spPr/>
      <dgm:t>
        <a:bodyPr/>
        <a:lstStyle/>
        <a:p>
          <a:endParaRPr lang="zh-TW" altLang="en-US"/>
        </a:p>
      </dgm:t>
    </dgm:pt>
    <dgm:pt modelId="{C3C99183-2B45-420A-A739-A720753737FB}" type="sibTrans" cxnId="{8B5DDEBC-18CD-4C67-8A1D-823FDE865AFA}">
      <dgm:prSet/>
      <dgm:spPr/>
      <dgm:t>
        <a:bodyPr/>
        <a:lstStyle/>
        <a:p>
          <a:endParaRPr lang="zh-TW" altLang="en-US"/>
        </a:p>
      </dgm:t>
    </dgm:pt>
    <dgm:pt modelId="{BC1CBF6C-392D-4F4C-8BEC-217AC401DB38}">
      <dgm:prSet phldrT="[文字]"/>
      <dgm:spPr/>
      <dgm:t>
        <a:bodyPr/>
        <a:lstStyle/>
        <a:p>
          <a:pPr algn="l"/>
          <a:r>
            <a:rPr lang="zh-TW" altLang="en-US" dirty="0" smtClean="0"/>
            <a:t>擬定校本課程與教學改革方針</a:t>
          </a:r>
          <a:endParaRPr lang="zh-TW" altLang="en-US" dirty="0"/>
        </a:p>
      </dgm:t>
    </dgm:pt>
    <dgm:pt modelId="{F5C350EF-11E0-495C-9901-B9B6FB0FBD5E}" type="parTrans" cxnId="{64FF3F57-3AC8-490C-B5D0-F08CC4B07FAF}">
      <dgm:prSet/>
      <dgm:spPr/>
      <dgm:t>
        <a:bodyPr/>
        <a:lstStyle/>
        <a:p>
          <a:endParaRPr lang="zh-TW" altLang="en-US"/>
        </a:p>
      </dgm:t>
    </dgm:pt>
    <dgm:pt modelId="{40DD4F86-BD2C-43C2-B6CB-0A1511F2CE84}" type="sibTrans" cxnId="{64FF3F57-3AC8-490C-B5D0-F08CC4B07FAF}">
      <dgm:prSet/>
      <dgm:spPr/>
      <dgm:t>
        <a:bodyPr/>
        <a:lstStyle/>
        <a:p>
          <a:endParaRPr lang="zh-TW" altLang="en-US"/>
        </a:p>
      </dgm:t>
    </dgm:pt>
    <dgm:pt modelId="{E78F19BF-62B7-4B69-BF2A-4C71098FF057}">
      <dgm:prSet/>
      <dgm:spPr/>
      <dgm:t>
        <a:bodyPr/>
        <a:lstStyle/>
        <a:p>
          <a:r>
            <a:rPr lang="zh-TW" altLang="en-US" dirty="0" smtClean="0"/>
            <a:t>代理代課教師</a:t>
          </a:r>
          <a:endParaRPr lang="zh-TW" altLang="en-US" dirty="0"/>
        </a:p>
      </dgm:t>
    </dgm:pt>
    <dgm:pt modelId="{DA146109-1F3C-4F52-9C64-40E9C50624C0}" type="parTrans" cxnId="{0B9F7EE3-0700-48C8-81E5-004D2CDFFDA8}">
      <dgm:prSet/>
      <dgm:spPr/>
      <dgm:t>
        <a:bodyPr/>
        <a:lstStyle/>
        <a:p>
          <a:endParaRPr lang="zh-TW" altLang="en-US"/>
        </a:p>
      </dgm:t>
    </dgm:pt>
    <dgm:pt modelId="{D9207A3A-BF64-4E72-B4D9-B37513210E73}" type="sibTrans" cxnId="{0B9F7EE3-0700-48C8-81E5-004D2CDFFDA8}">
      <dgm:prSet/>
      <dgm:spPr/>
      <dgm:t>
        <a:bodyPr/>
        <a:lstStyle/>
        <a:p>
          <a:endParaRPr lang="zh-TW" altLang="en-US"/>
        </a:p>
      </dgm:t>
    </dgm:pt>
    <dgm:pt modelId="{2F86A881-9E27-4B06-BA13-9916663A59C9}">
      <dgm:prSet/>
      <dgm:spPr/>
      <dgm:t>
        <a:bodyPr/>
        <a:lstStyle/>
        <a:p>
          <a:r>
            <a:rPr lang="zh-TW" altLang="en-US" dirty="0" smtClean="0"/>
            <a:t>非現職教師</a:t>
          </a:r>
          <a:endParaRPr lang="zh-TW" altLang="en-US" dirty="0"/>
        </a:p>
      </dgm:t>
    </dgm:pt>
    <dgm:pt modelId="{26A93356-F313-456D-AE69-A970C492698C}" type="parTrans" cxnId="{C04A5343-588C-464F-9A74-A68A02501518}">
      <dgm:prSet/>
      <dgm:spPr/>
      <dgm:t>
        <a:bodyPr/>
        <a:lstStyle/>
        <a:p>
          <a:endParaRPr lang="zh-TW" altLang="en-US"/>
        </a:p>
      </dgm:t>
    </dgm:pt>
    <dgm:pt modelId="{41CB8F0E-FA84-4DA4-9B4E-25F468C810EB}" type="sibTrans" cxnId="{C04A5343-588C-464F-9A74-A68A02501518}">
      <dgm:prSet/>
      <dgm:spPr/>
      <dgm:t>
        <a:bodyPr/>
        <a:lstStyle/>
        <a:p>
          <a:endParaRPr lang="zh-TW" altLang="en-US"/>
        </a:p>
      </dgm:t>
    </dgm:pt>
    <dgm:pt modelId="{661B9D20-6C7F-44FA-8351-134B5D8BA439}">
      <dgm:prSet/>
      <dgm:spPr/>
      <dgm:t>
        <a:bodyPr/>
        <a:lstStyle/>
        <a:p>
          <a:r>
            <a:rPr lang="zh-TW" altLang="en-US" dirty="0" smtClean="0"/>
            <a:t>慎選改進策略</a:t>
          </a:r>
          <a:endParaRPr lang="zh-TW" altLang="en-US" dirty="0"/>
        </a:p>
      </dgm:t>
    </dgm:pt>
    <dgm:pt modelId="{88FEEFCD-F0A4-4FCB-953C-1AF84B6589BB}" type="parTrans" cxnId="{2FEE361C-369C-4247-9153-FF541BFB3664}">
      <dgm:prSet/>
      <dgm:spPr/>
      <dgm:t>
        <a:bodyPr/>
        <a:lstStyle/>
        <a:p>
          <a:endParaRPr lang="zh-TW" altLang="en-US"/>
        </a:p>
      </dgm:t>
    </dgm:pt>
    <dgm:pt modelId="{DBEE696A-D284-4B91-B87D-E4EEE11D4E05}" type="sibTrans" cxnId="{2FEE361C-369C-4247-9153-FF541BFB3664}">
      <dgm:prSet/>
      <dgm:spPr/>
      <dgm:t>
        <a:bodyPr/>
        <a:lstStyle/>
        <a:p>
          <a:endParaRPr lang="zh-TW" altLang="en-US"/>
        </a:p>
      </dgm:t>
    </dgm:pt>
    <dgm:pt modelId="{4E1321F6-1BDF-497B-8EF4-7878C06021BB}">
      <dgm:prSet/>
      <dgm:spPr/>
      <dgm:t>
        <a:bodyPr/>
        <a:lstStyle/>
        <a:p>
          <a:r>
            <a:rPr lang="zh-TW" altLang="en-US" dirty="0" smtClean="0"/>
            <a:t>因地策略領導</a:t>
          </a:r>
          <a:endParaRPr lang="zh-TW" altLang="en-US" dirty="0"/>
        </a:p>
      </dgm:t>
    </dgm:pt>
    <dgm:pt modelId="{92B348A2-77A6-4CDF-A788-A99C9CA4FF83}" type="parTrans" cxnId="{30F2E514-EF9F-4AF4-B5B8-A0D4BB6C4661}">
      <dgm:prSet/>
      <dgm:spPr/>
      <dgm:t>
        <a:bodyPr/>
        <a:lstStyle/>
        <a:p>
          <a:endParaRPr lang="zh-TW" altLang="en-US"/>
        </a:p>
      </dgm:t>
    </dgm:pt>
    <dgm:pt modelId="{BDAC8C9E-2D37-4B1A-968D-7DB970FD4360}" type="sibTrans" cxnId="{30F2E514-EF9F-4AF4-B5B8-A0D4BB6C4661}">
      <dgm:prSet/>
      <dgm:spPr/>
      <dgm:t>
        <a:bodyPr/>
        <a:lstStyle/>
        <a:p>
          <a:endParaRPr lang="zh-TW" altLang="en-US"/>
        </a:p>
      </dgm:t>
    </dgm:pt>
    <dgm:pt modelId="{69EF2EA1-A975-4248-AA99-6469597D64B7}">
      <dgm:prSet custT="1"/>
      <dgm:spPr/>
      <dgm:t>
        <a:bodyPr/>
        <a:lstStyle/>
        <a:p>
          <a:pPr algn="l"/>
          <a:r>
            <a:rPr lang="zh-TW" altLang="en-US" sz="1600" dirty="0" smtClean="0"/>
            <a:t>建置學習檔案評估學習需求</a:t>
          </a:r>
          <a:endParaRPr lang="zh-TW" altLang="en-US" sz="1600" dirty="0"/>
        </a:p>
      </dgm:t>
    </dgm:pt>
    <dgm:pt modelId="{976F9089-9AC9-4693-8382-F8F1DBEEE275}" type="parTrans" cxnId="{EC8B0863-7F47-4836-8802-04FED1F322BD}">
      <dgm:prSet/>
      <dgm:spPr/>
      <dgm:t>
        <a:bodyPr/>
        <a:lstStyle/>
        <a:p>
          <a:endParaRPr lang="zh-TW" altLang="en-US"/>
        </a:p>
      </dgm:t>
    </dgm:pt>
    <dgm:pt modelId="{61FA50B9-F033-4AAB-9538-C391C8B201FF}" type="sibTrans" cxnId="{EC8B0863-7F47-4836-8802-04FED1F322BD}">
      <dgm:prSet/>
      <dgm:spPr/>
      <dgm:t>
        <a:bodyPr/>
        <a:lstStyle/>
        <a:p>
          <a:endParaRPr lang="zh-TW" altLang="en-US"/>
        </a:p>
      </dgm:t>
    </dgm:pt>
    <dgm:pt modelId="{A6C5234B-08F1-4080-A8B9-265D36A8BC18}">
      <dgm:prSet/>
      <dgm:spPr/>
      <dgm:t>
        <a:bodyPr/>
        <a:lstStyle/>
        <a:p>
          <a:r>
            <a:rPr lang="zh-TW" altLang="en-US" dirty="0" smtClean="0"/>
            <a:t>群體性</a:t>
          </a:r>
          <a:endParaRPr lang="zh-TW" altLang="en-US" dirty="0"/>
        </a:p>
      </dgm:t>
    </dgm:pt>
    <dgm:pt modelId="{A1E38221-A887-4CB4-844A-6248334C2500}" type="parTrans" cxnId="{52A8D531-5383-440F-97D9-D61FD8F1F740}">
      <dgm:prSet/>
      <dgm:spPr/>
      <dgm:t>
        <a:bodyPr/>
        <a:lstStyle/>
        <a:p>
          <a:endParaRPr lang="zh-TW" altLang="en-US"/>
        </a:p>
      </dgm:t>
    </dgm:pt>
    <dgm:pt modelId="{4317D2A5-F738-4BF2-A25C-8143D481D447}" type="sibTrans" cxnId="{52A8D531-5383-440F-97D9-D61FD8F1F740}">
      <dgm:prSet/>
      <dgm:spPr/>
      <dgm:t>
        <a:bodyPr/>
        <a:lstStyle/>
        <a:p>
          <a:endParaRPr lang="zh-TW" altLang="en-US"/>
        </a:p>
      </dgm:t>
    </dgm:pt>
    <dgm:pt modelId="{196320A7-882A-4C39-83B5-30068695A753}">
      <dgm:prSet/>
      <dgm:spPr/>
      <dgm:t>
        <a:bodyPr/>
        <a:lstStyle/>
        <a:p>
          <a:r>
            <a:rPr lang="zh-TW" altLang="en-US" dirty="0" smtClean="0"/>
            <a:t>個別性</a:t>
          </a:r>
          <a:endParaRPr lang="zh-TW" altLang="en-US" dirty="0"/>
        </a:p>
      </dgm:t>
    </dgm:pt>
    <dgm:pt modelId="{6B9977B8-931D-4CBD-A64B-6960EE81E0FB}" type="parTrans" cxnId="{5A9DCA61-E13D-4EC0-B8FA-2C03150C18EB}">
      <dgm:prSet/>
      <dgm:spPr/>
      <dgm:t>
        <a:bodyPr/>
        <a:lstStyle/>
        <a:p>
          <a:endParaRPr lang="zh-TW" altLang="en-US"/>
        </a:p>
      </dgm:t>
    </dgm:pt>
    <dgm:pt modelId="{31A8E354-334B-4E2A-8B9C-6513A480FDB7}" type="sibTrans" cxnId="{5A9DCA61-E13D-4EC0-B8FA-2C03150C18EB}">
      <dgm:prSet/>
      <dgm:spPr/>
      <dgm:t>
        <a:bodyPr/>
        <a:lstStyle/>
        <a:p>
          <a:endParaRPr lang="zh-TW" altLang="en-US"/>
        </a:p>
      </dgm:t>
    </dgm:pt>
    <dgm:pt modelId="{FC722A58-9890-4705-A9D5-DA7D6A01A9B9}">
      <dgm:prSet/>
      <dgm:spPr/>
      <dgm:t>
        <a:bodyPr/>
        <a:lstStyle/>
        <a:p>
          <a:r>
            <a:rPr lang="zh-TW" altLang="en-US" dirty="0" smtClean="0"/>
            <a:t>長期性</a:t>
          </a:r>
          <a:endParaRPr lang="zh-TW" altLang="en-US" dirty="0"/>
        </a:p>
      </dgm:t>
    </dgm:pt>
    <dgm:pt modelId="{E0F66C59-99B7-4CE4-AEC8-188FBF495D30}" type="parTrans" cxnId="{D1295F99-0415-42C2-81A2-3F6D73780DAF}">
      <dgm:prSet/>
      <dgm:spPr/>
      <dgm:t>
        <a:bodyPr/>
        <a:lstStyle/>
        <a:p>
          <a:endParaRPr lang="zh-TW" altLang="en-US"/>
        </a:p>
      </dgm:t>
    </dgm:pt>
    <dgm:pt modelId="{331E4015-F2EC-4801-9037-FFDD41857550}" type="sibTrans" cxnId="{D1295F99-0415-42C2-81A2-3F6D73780DAF}">
      <dgm:prSet/>
      <dgm:spPr/>
      <dgm:t>
        <a:bodyPr/>
        <a:lstStyle/>
        <a:p>
          <a:endParaRPr lang="zh-TW" altLang="en-US"/>
        </a:p>
      </dgm:t>
    </dgm:pt>
    <dgm:pt modelId="{6B079FEC-0FFB-415D-9630-47DE4D835C15}">
      <dgm:prSet custT="1"/>
      <dgm:spPr/>
      <dgm:t>
        <a:bodyPr/>
        <a:lstStyle/>
        <a:p>
          <a:pPr algn="l"/>
          <a:r>
            <a:rPr lang="zh-TW" altLang="en-US" sz="1600" dirty="0" smtClean="0"/>
            <a:t>建置學生學習輔導機制</a:t>
          </a:r>
          <a:endParaRPr lang="zh-TW" altLang="en-US" sz="1600" dirty="0"/>
        </a:p>
      </dgm:t>
    </dgm:pt>
    <dgm:pt modelId="{C11A4B79-795C-4EBA-BB90-8D813773EC3E}" type="parTrans" cxnId="{121D63E0-CC2C-407A-A7FB-6802C3F56E30}">
      <dgm:prSet/>
      <dgm:spPr/>
      <dgm:t>
        <a:bodyPr/>
        <a:lstStyle/>
        <a:p>
          <a:endParaRPr lang="zh-TW" altLang="en-US"/>
        </a:p>
      </dgm:t>
    </dgm:pt>
    <dgm:pt modelId="{6297E867-0122-44CD-8204-20642D3C8ECF}" type="sibTrans" cxnId="{121D63E0-CC2C-407A-A7FB-6802C3F56E30}">
      <dgm:prSet/>
      <dgm:spPr/>
      <dgm:t>
        <a:bodyPr/>
        <a:lstStyle/>
        <a:p>
          <a:endParaRPr lang="zh-TW" altLang="en-US"/>
        </a:p>
      </dgm:t>
    </dgm:pt>
    <dgm:pt modelId="{13B93EB4-80C0-436A-BD43-095FCF0353EA}">
      <dgm:prSet/>
      <dgm:spPr/>
      <dgm:t>
        <a:bodyPr/>
        <a:lstStyle/>
        <a:p>
          <a:pPr algn="l"/>
          <a:r>
            <a:rPr lang="zh-TW" altLang="en-US" dirty="0" smtClean="0"/>
            <a:t>學習診斷</a:t>
          </a:r>
          <a:r>
            <a:rPr lang="en-US" altLang="zh-TW" dirty="0" smtClean="0"/>
            <a:t>:</a:t>
          </a:r>
          <a:r>
            <a:rPr lang="zh-TW" altLang="en-US" dirty="0" smtClean="0"/>
            <a:t>分級</a:t>
          </a:r>
          <a:r>
            <a:rPr lang="en-US" altLang="zh-TW" dirty="0" smtClean="0"/>
            <a:t>.</a:t>
          </a:r>
          <a:r>
            <a:rPr lang="zh-TW" altLang="en-US" dirty="0" smtClean="0"/>
            <a:t>分組</a:t>
          </a:r>
          <a:r>
            <a:rPr lang="en-US" altLang="zh-TW" dirty="0" smtClean="0"/>
            <a:t>…</a:t>
          </a:r>
          <a:endParaRPr lang="zh-TW" altLang="en-US" dirty="0"/>
        </a:p>
      </dgm:t>
    </dgm:pt>
    <dgm:pt modelId="{AA78257F-EAC3-458E-89C3-3B0B07AB51A5}" type="parTrans" cxnId="{6AD1643F-BBFA-48B5-9A57-DC91E514F457}">
      <dgm:prSet/>
      <dgm:spPr/>
      <dgm:t>
        <a:bodyPr/>
        <a:lstStyle/>
        <a:p>
          <a:endParaRPr lang="zh-TW" altLang="en-US"/>
        </a:p>
      </dgm:t>
    </dgm:pt>
    <dgm:pt modelId="{8B66CE99-39D7-490F-9C8A-D32CF401E196}" type="sibTrans" cxnId="{6AD1643F-BBFA-48B5-9A57-DC91E514F457}">
      <dgm:prSet/>
      <dgm:spPr/>
      <dgm:t>
        <a:bodyPr/>
        <a:lstStyle/>
        <a:p>
          <a:endParaRPr lang="zh-TW" altLang="en-US"/>
        </a:p>
      </dgm:t>
    </dgm:pt>
    <dgm:pt modelId="{D81CFA6C-F7AB-4ADF-90B5-20676259C854}">
      <dgm:prSet/>
      <dgm:spPr/>
      <dgm:t>
        <a:bodyPr/>
        <a:lstStyle/>
        <a:p>
          <a:r>
            <a:rPr lang="zh-TW" altLang="en-US" dirty="0" smtClean="0"/>
            <a:t>教材編選調整</a:t>
          </a:r>
          <a:endParaRPr lang="zh-TW" altLang="en-US" dirty="0"/>
        </a:p>
      </dgm:t>
    </dgm:pt>
    <dgm:pt modelId="{DBDAD214-61F5-493E-A569-75261648D1DA}" type="parTrans" cxnId="{277AE01D-6F6B-4A2D-9329-C5D3BCDD919D}">
      <dgm:prSet/>
      <dgm:spPr/>
      <dgm:t>
        <a:bodyPr/>
        <a:lstStyle/>
        <a:p>
          <a:endParaRPr lang="zh-TW" altLang="en-US"/>
        </a:p>
      </dgm:t>
    </dgm:pt>
    <dgm:pt modelId="{67A718F0-E8E7-4013-BE6E-F4CAAED07790}" type="sibTrans" cxnId="{277AE01D-6F6B-4A2D-9329-C5D3BCDD919D}">
      <dgm:prSet/>
      <dgm:spPr/>
      <dgm:t>
        <a:bodyPr/>
        <a:lstStyle/>
        <a:p>
          <a:endParaRPr lang="zh-TW" altLang="en-US"/>
        </a:p>
      </dgm:t>
    </dgm:pt>
    <dgm:pt modelId="{32110FD6-F201-4441-A112-9FC8240A451A}">
      <dgm:prSet/>
      <dgm:spPr/>
      <dgm:t>
        <a:bodyPr/>
        <a:lstStyle/>
        <a:p>
          <a:pPr algn="l"/>
          <a:r>
            <a:rPr lang="zh-TW" altLang="en-US" dirty="0" smtClean="0"/>
            <a:t>支援系統整合</a:t>
          </a:r>
          <a:r>
            <a:rPr lang="en-US" altLang="zh-TW" dirty="0" smtClean="0"/>
            <a:t>:</a:t>
          </a:r>
          <a:r>
            <a:rPr lang="zh-TW" altLang="en-US" dirty="0" smtClean="0"/>
            <a:t>學校</a:t>
          </a:r>
          <a:r>
            <a:rPr lang="en-US" altLang="zh-TW" dirty="0" smtClean="0"/>
            <a:t>.</a:t>
          </a:r>
          <a:r>
            <a:rPr lang="zh-TW" altLang="en-US" dirty="0" smtClean="0"/>
            <a:t>家庭</a:t>
          </a:r>
          <a:r>
            <a:rPr lang="en-US" altLang="zh-TW" dirty="0" smtClean="0"/>
            <a:t>.</a:t>
          </a:r>
          <a:r>
            <a:rPr lang="zh-TW" altLang="en-US" dirty="0" smtClean="0"/>
            <a:t>社區</a:t>
          </a:r>
          <a:endParaRPr lang="zh-TW" altLang="en-US" dirty="0"/>
        </a:p>
      </dgm:t>
    </dgm:pt>
    <dgm:pt modelId="{16834E2D-F830-4FBA-9D14-1F22BAC5618B}" type="parTrans" cxnId="{52BD8786-2E33-4690-8D20-E27DB2CBD904}">
      <dgm:prSet/>
      <dgm:spPr/>
      <dgm:t>
        <a:bodyPr/>
        <a:lstStyle/>
        <a:p>
          <a:endParaRPr lang="zh-TW" altLang="en-US"/>
        </a:p>
      </dgm:t>
    </dgm:pt>
    <dgm:pt modelId="{2B8EAB72-83C7-48AC-A4B4-29BAB191A8D2}" type="sibTrans" cxnId="{52BD8786-2E33-4690-8D20-E27DB2CBD904}">
      <dgm:prSet/>
      <dgm:spPr/>
      <dgm:t>
        <a:bodyPr/>
        <a:lstStyle/>
        <a:p>
          <a:endParaRPr lang="zh-TW" altLang="en-US"/>
        </a:p>
      </dgm:t>
    </dgm:pt>
    <dgm:pt modelId="{C35B5C0B-21C4-4FEC-B46D-BE146AD3BF58}">
      <dgm:prSet custT="1"/>
      <dgm:spPr/>
      <dgm:t>
        <a:bodyPr/>
        <a:lstStyle/>
        <a:p>
          <a:pPr algn="l"/>
          <a:r>
            <a:rPr lang="zh-TW" altLang="en-US" sz="1500" dirty="0" smtClean="0"/>
            <a:t>結合差異化教學理念營造支持性教學環境</a:t>
          </a:r>
          <a:endParaRPr lang="zh-TW" altLang="en-US" sz="1500" dirty="0"/>
        </a:p>
      </dgm:t>
    </dgm:pt>
    <dgm:pt modelId="{9BA0E8FF-D394-4195-B8B0-408BBDBF4A4C}" type="parTrans" cxnId="{9A7EC11F-8403-42C2-A8EA-7CADE5D3703C}">
      <dgm:prSet/>
      <dgm:spPr/>
      <dgm:t>
        <a:bodyPr/>
        <a:lstStyle/>
        <a:p>
          <a:endParaRPr lang="zh-TW" altLang="en-US"/>
        </a:p>
      </dgm:t>
    </dgm:pt>
    <dgm:pt modelId="{4571ADE5-3F3B-4675-B741-ADBF43241178}" type="sibTrans" cxnId="{9A7EC11F-8403-42C2-A8EA-7CADE5D3703C}">
      <dgm:prSet/>
      <dgm:spPr/>
      <dgm:t>
        <a:bodyPr/>
        <a:lstStyle/>
        <a:p>
          <a:endParaRPr lang="zh-TW" altLang="en-US"/>
        </a:p>
      </dgm:t>
    </dgm:pt>
    <dgm:pt modelId="{6E40A0AA-BF3F-4248-B50F-D55F43D18F6D}">
      <dgm:prSet/>
      <dgm:spPr/>
      <dgm:t>
        <a:bodyPr/>
        <a:lstStyle/>
        <a:p>
          <a:r>
            <a:rPr lang="zh-TW" altLang="en-US" dirty="0" smtClean="0"/>
            <a:t>學生關鍵差異</a:t>
          </a:r>
          <a:endParaRPr lang="zh-TW" altLang="en-US" dirty="0"/>
        </a:p>
      </dgm:t>
    </dgm:pt>
    <dgm:pt modelId="{0A38CD91-F5DB-425F-AE25-8F5EA46C5ACB}" type="parTrans" cxnId="{9465B3E1-BC3A-481B-8C53-81DF2E7F1193}">
      <dgm:prSet/>
      <dgm:spPr/>
      <dgm:t>
        <a:bodyPr/>
        <a:lstStyle/>
        <a:p>
          <a:endParaRPr lang="zh-TW" altLang="en-US"/>
        </a:p>
      </dgm:t>
    </dgm:pt>
    <dgm:pt modelId="{5A911E4B-EAEE-437E-B234-18B1D8986CF0}" type="sibTrans" cxnId="{9465B3E1-BC3A-481B-8C53-81DF2E7F1193}">
      <dgm:prSet/>
      <dgm:spPr/>
      <dgm:t>
        <a:bodyPr/>
        <a:lstStyle/>
        <a:p>
          <a:endParaRPr lang="zh-TW" altLang="en-US"/>
        </a:p>
      </dgm:t>
    </dgm:pt>
    <dgm:pt modelId="{2F87B468-5D8D-4E8F-8A95-8AE3E8F60432}">
      <dgm:prSet/>
      <dgm:spPr/>
      <dgm:t>
        <a:bodyPr/>
        <a:lstStyle/>
        <a:p>
          <a:r>
            <a:rPr lang="zh-TW" altLang="en-US" dirty="0" smtClean="0"/>
            <a:t>學習成效檢核與追蹤輔導</a:t>
          </a:r>
          <a:endParaRPr lang="zh-TW" altLang="en-US" dirty="0"/>
        </a:p>
      </dgm:t>
    </dgm:pt>
    <dgm:pt modelId="{40DB1CE9-F709-412E-BD46-944C7D43CDE8}" type="parTrans" cxnId="{332B3EF2-5262-4C8E-8C8E-4D1204BD9C62}">
      <dgm:prSet/>
      <dgm:spPr/>
      <dgm:t>
        <a:bodyPr/>
        <a:lstStyle/>
        <a:p>
          <a:endParaRPr lang="zh-TW" altLang="en-US"/>
        </a:p>
      </dgm:t>
    </dgm:pt>
    <dgm:pt modelId="{CA3CE3A4-4CF9-4953-8449-D4B1F366D1B9}" type="sibTrans" cxnId="{332B3EF2-5262-4C8E-8C8E-4D1204BD9C62}">
      <dgm:prSet/>
      <dgm:spPr/>
      <dgm:t>
        <a:bodyPr/>
        <a:lstStyle/>
        <a:p>
          <a:endParaRPr lang="zh-TW" altLang="en-US"/>
        </a:p>
      </dgm:t>
    </dgm:pt>
    <dgm:pt modelId="{0402A2CB-F979-46B5-9090-2C93A9B9D5C7}">
      <dgm:prSet/>
      <dgm:spPr/>
      <dgm:t>
        <a:bodyPr/>
        <a:lstStyle/>
        <a:p>
          <a:r>
            <a:rPr lang="zh-TW" altLang="en-US" dirty="0" smtClean="0"/>
            <a:t>調整教學方案因應學生差異</a:t>
          </a:r>
          <a:endParaRPr lang="zh-TW" altLang="en-US" dirty="0"/>
        </a:p>
      </dgm:t>
    </dgm:pt>
    <dgm:pt modelId="{4CD6AF24-7156-41A8-BC5C-AA931CFF6E43}" type="parTrans" cxnId="{D48F9B3C-9727-42D0-93F1-358CB0BAA399}">
      <dgm:prSet/>
      <dgm:spPr/>
      <dgm:t>
        <a:bodyPr/>
        <a:lstStyle/>
        <a:p>
          <a:endParaRPr lang="zh-TW" altLang="en-US"/>
        </a:p>
      </dgm:t>
    </dgm:pt>
    <dgm:pt modelId="{2E557CB2-ED0B-4F37-B51E-F803CDB195A3}" type="sibTrans" cxnId="{D48F9B3C-9727-42D0-93F1-358CB0BAA399}">
      <dgm:prSet/>
      <dgm:spPr/>
      <dgm:t>
        <a:bodyPr/>
        <a:lstStyle/>
        <a:p>
          <a:endParaRPr lang="zh-TW" altLang="en-US"/>
        </a:p>
      </dgm:t>
    </dgm:pt>
    <dgm:pt modelId="{3E47336E-AD8C-4F34-840E-E32989971DC8}">
      <dgm:prSet/>
      <dgm:spPr/>
      <dgm:t>
        <a:bodyPr/>
        <a:lstStyle/>
        <a:p>
          <a:r>
            <a:rPr lang="zh-TW" altLang="en-US" dirty="0" smtClean="0"/>
            <a:t>彈性分組教學</a:t>
          </a:r>
          <a:endParaRPr lang="zh-TW" altLang="en-US" dirty="0"/>
        </a:p>
      </dgm:t>
    </dgm:pt>
    <dgm:pt modelId="{09C2C650-40F2-4253-BB55-B0B7BA39DFBD}" type="parTrans" cxnId="{270CA11D-38EA-486C-8AE3-100A87BF825B}">
      <dgm:prSet/>
      <dgm:spPr/>
      <dgm:t>
        <a:bodyPr/>
        <a:lstStyle/>
        <a:p>
          <a:endParaRPr lang="zh-TW" altLang="en-US"/>
        </a:p>
      </dgm:t>
    </dgm:pt>
    <dgm:pt modelId="{41C25F4C-A887-4AB5-9295-649BF8F85365}" type="sibTrans" cxnId="{270CA11D-38EA-486C-8AE3-100A87BF825B}">
      <dgm:prSet/>
      <dgm:spPr/>
      <dgm:t>
        <a:bodyPr/>
        <a:lstStyle/>
        <a:p>
          <a:endParaRPr lang="zh-TW" altLang="en-US"/>
        </a:p>
      </dgm:t>
    </dgm:pt>
    <dgm:pt modelId="{FAA5EAB5-4197-41E2-991A-B20388B2BA09}">
      <dgm:prSet/>
      <dgm:spPr/>
      <dgm:t>
        <a:bodyPr/>
        <a:lstStyle/>
        <a:p>
          <a:r>
            <a:rPr lang="zh-TW" altLang="en-US" dirty="0" smtClean="0"/>
            <a:t>後設評量</a:t>
          </a:r>
          <a:endParaRPr lang="zh-TW" altLang="en-US" dirty="0"/>
        </a:p>
      </dgm:t>
    </dgm:pt>
    <dgm:pt modelId="{86D87B94-15DA-4923-932B-F4499ED5BD3A}" type="parTrans" cxnId="{C213EDBB-B62D-4915-A695-EF11D53969C4}">
      <dgm:prSet/>
      <dgm:spPr/>
      <dgm:t>
        <a:bodyPr/>
        <a:lstStyle/>
        <a:p>
          <a:endParaRPr lang="zh-TW" altLang="en-US"/>
        </a:p>
      </dgm:t>
    </dgm:pt>
    <dgm:pt modelId="{81BE6745-6D77-40D2-9EAA-CD5FFB801C2E}" type="sibTrans" cxnId="{C213EDBB-B62D-4915-A695-EF11D53969C4}">
      <dgm:prSet/>
      <dgm:spPr/>
      <dgm:t>
        <a:bodyPr/>
        <a:lstStyle/>
        <a:p>
          <a:endParaRPr lang="zh-TW" altLang="en-US"/>
        </a:p>
      </dgm:t>
    </dgm:pt>
    <dgm:pt modelId="{9FFAD1AC-0856-4CCA-9984-9FA73865E66A}">
      <dgm:prSet/>
      <dgm:spPr/>
      <dgm:t>
        <a:bodyPr/>
        <a:lstStyle/>
        <a:p>
          <a:pPr algn="l"/>
          <a:r>
            <a:rPr lang="zh-TW" altLang="en-US" dirty="0" smtClean="0"/>
            <a:t>評估差異化教學影響</a:t>
          </a:r>
          <a:endParaRPr lang="zh-TW" altLang="en-US" dirty="0"/>
        </a:p>
      </dgm:t>
    </dgm:pt>
    <dgm:pt modelId="{85134980-1A88-4369-A59F-40E6E7D259AF}" type="parTrans" cxnId="{732DD624-0000-49CE-A2E1-FD847818EB00}">
      <dgm:prSet/>
      <dgm:spPr/>
      <dgm:t>
        <a:bodyPr/>
        <a:lstStyle/>
        <a:p>
          <a:endParaRPr lang="zh-TW" altLang="en-US"/>
        </a:p>
      </dgm:t>
    </dgm:pt>
    <dgm:pt modelId="{A8D61D2E-FBD0-4663-B555-C42C8F9B5318}" type="sibTrans" cxnId="{732DD624-0000-49CE-A2E1-FD847818EB00}">
      <dgm:prSet/>
      <dgm:spPr/>
      <dgm:t>
        <a:bodyPr/>
        <a:lstStyle/>
        <a:p>
          <a:endParaRPr lang="zh-TW" altLang="en-US"/>
        </a:p>
      </dgm:t>
    </dgm:pt>
    <dgm:pt modelId="{4ED7E1BB-01AF-49C7-8C58-A28E41E31591}">
      <dgm:prSet/>
      <dgm:spPr/>
      <dgm:t>
        <a:bodyPr/>
        <a:lstStyle/>
        <a:p>
          <a:r>
            <a:rPr lang="zh-TW" altLang="en-US" dirty="0" smtClean="0"/>
            <a:t>專業學習社群教師教學增能</a:t>
          </a:r>
          <a:endParaRPr lang="zh-TW" altLang="en-US" dirty="0"/>
        </a:p>
      </dgm:t>
    </dgm:pt>
    <dgm:pt modelId="{5D07CCAF-54B6-4EF0-A0B4-739C7952F69E}" type="parTrans" cxnId="{63092FAF-D3DF-4E05-B4FD-3968612C1B52}">
      <dgm:prSet/>
      <dgm:spPr/>
      <dgm:t>
        <a:bodyPr/>
        <a:lstStyle/>
        <a:p>
          <a:endParaRPr lang="zh-TW" altLang="en-US"/>
        </a:p>
      </dgm:t>
    </dgm:pt>
    <dgm:pt modelId="{393C04B8-E740-4405-94B8-2AD06CF76FB3}" type="sibTrans" cxnId="{63092FAF-D3DF-4E05-B4FD-3968612C1B52}">
      <dgm:prSet/>
      <dgm:spPr/>
      <dgm:t>
        <a:bodyPr/>
        <a:lstStyle/>
        <a:p>
          <a:endParaRPr lang="zh-TW" altLang="en-US"/>
        </a:p>
      </dgm:t>
    </dgm:pt>
    <dgm:pt modelId="{8B602A60-E01E-4454-BB36-50C0650F6D13}">
      <dgm:prSet/>
      <dgm:spPr/>
      <dgm:t>
        <a:bodyPr/>
        <a:lstStyle/>
        <a:p>
          <a:r>
            <a:rPr lang="zh-TW" altLang="en-US" dirty="0" smtClean="0"/>
            <a:t>學生能力評量診斷知能</a:t>
          </a:r>
          <a:endParaRPr lang="zh-TW" altLang="en-US" dirty="0"/>
        </a:p>
      </dgm:t>
    </dgm:pt>
    <dgm:pt modelId="{24D7CF23-3C60-4454-9628-ABAFCE0779E1}" type="parTrans" cxnId="{BDFBFD78-06D3-4437-8D37-7DDB14675357}">
      <dgm:prSet/>
      <dgm:spPr/>
      <dgm:t>
        <a:bodyPr/>
        <a:lstStyle/>
        <a:p>
          <a:endParaRPr lang="zh-TW" altLang="en-US"/>
        </a:p>
      </dgm:t>
    </dgm:pt>
    <dgm:pt modelId="{FA900170-C4D2-4390-B824-7FD88EFF0C32}" type="sibTrans" cxnId="{BDFBFD78-06D3-4437-8D37-7DDB14675357}">
      <dgm:prSet/>
      <dgm:spPr/>
      <dgm:t>
        <a:bodyPr/>
        <a:lstStyle/>
        <a:p>
          <a:endParaRPr lang="zh-TW" altLang="en-US"/>
        </a:p>
      </dgm:t>
    </dgm:pt>
    <dgm:pt modelId="{B862EC81-B76B-494C-84C0-EAF3F27F6B4E}">
      <dgm:prSet/>
      <dgm:spPr/>
      <dgm:t>
        <a:bodyPr/>
        <a:lstStyle/>
        <a:p>
          <a:r>
            <a:rPr lang="zh-TW" altLang="en-US" dirty="0" smtClean="0"/>
            <a:t>學習扶助與差異化教學知能</a:t>
          </a:r>
          <a:endParaRPr lang="zh-TW" altLang="en-US" dirty="0"/>
        </a:p>
      </dgm:t>
    </dgm:pt>
    <dgm:pt modelId="{7DD885EF-BD33-4693-8C05-B38FCA797BE6}" type="parTrans" cxnId="{CB33F0F6-D6EE-43CD-A1B4-EF5599728D68}">
      <dgm:prSet/>
      <dgm:spPr/>
      <dgm:t>
        <a:bodyPr/>
        <a:lstStyle/>
        <a:p>
          <a:endParaRPr lang="zh-TW" altLang="en-US"/>
        </a:p>
      </dgm:t>
    </dgm:pt>
    <dgm:pt modelId="{5300D16A-4D93-411F-B471-AA0CD2A02CC8}" type="sibTrans" cxnId="{CB33F0F6-D6EE-43CD-A1B4-EF5599728D68}">
      <dgm:prSet/>
      <dgm:spPr/>
      <dgm:t>
        <a:bodyPr/>
        <a:lstStyle/>
        <a:p>
          <a:endParaRPr lang="zh-TW" altLang="en-US"/>
        </a:p>
      </dgm:t>
    </dgm:pt>
    <dgm:pt modelId="{D677BDC5-C44F-4937-AB1B-7E9B8C33C0A3}">
      <dgm:prSet/>
      <dgm:spPr/>
      <dgm:t>
        <a:bodyPr/>
        <a:lstStyle/>
        <a:p>
          <a:r>
            <a:rPr lang="zh-TW" altLang="en-US" dirty="0" smtClean="0"/>
            <a:t>學習輔導知能</a:t>
          </a:r>
          <a:endParaRPr lang="zh-TW" altLang="en-US" dirty="0"/>
        </a:p>
      </dgm:t>
    </dgm:pt>
    <dgm:pt modelId="{BF3E3194-18F1-4B4B-8A48-C5FAC6597B6F}" type="parTrans" cxnId="{1900EE6E-A78F-463C-B78A-BA1666B8E0AA}">
      <dgm:prSet/>
      <dgm:spPr/>
      <dgm:t>
        <a:bodyPr/>
        <a:lstStyle/>
        <a:p>
          <a:endParaRPr lang="zh-TW" altLang="en-US"/>
        </a:p>
      </dgm:t>
    </dgm:pt>
    <dgm:pt modelId="{95AE178A-73B3-44C3-B77C-FC58BF63146E}" type="sibTrans" cxnId="{1900EE6E-A78F-463C-B78A-BA1666B8E0AA}">
      <dgm:prSet/>
      <dgm:spPr/>
      <dgm:t>
        <a:bodyPr/>
        <a:lstStyle/>
        <a:p>
          <a:endParaRPr lang="zh-TW" altLang="en-US"/>
        </a:p>
      </dgm:t>
    </dgm:pt>
    <dgm:pt modelId="{9B37B8ED-D554-48AE-B552-61E8056653D1}">
      <dgm:prSet/>
      <dgm:spPr/>
      <dgm:t>
        <a:bodyPr/>
        <a:lstStyle/>
        <a:p>
          <a:pPr algn="l"/>
          <a:r>
            <a:rPr lang="zh-TW" altLang="en-US" dirty="0" smtClean="0"/>
            <a:t>有效教學支援學生學習實務知能</a:t>
          </a:r>
          <a:endParaRPr lang="zh-TW" altLang="en-US" dirty="0"/>
        </a:p>
      </dgm:t>
    </dgm:pt>
    <dgm:pt modelId="{019DF833-F50F-4358-9AEA-7BA5C2A5E9F2}" type="parTrans" cxnId="{6EB060E2-C1D1-46D2-A175-1EE744B43A9A}">
      <dgm:prSet/>
      <dgm:spPr/>
      <dgm:t>
        <a:bodyPr/>
        <a:lstStyle/>
        <a:p>
          <a:endParaRPr lang="zh-TW" altLang="en-US"/>
        </a:p>
      </dgm:t>
    </dgm:pt>
    <dgm:pt modelId="{E432D023-7A99-4D31-B132-579092EEEA93}" type="sibTrans" cxnId="{6EB060E2-C1D1-46D2-A175-1EE744B43A9A}">
      <dgm:prSet/>
      <dgm:spPr/>
      <dgm:t>
        <a:bodyPr/>
        <a:lstStyle/>
        <a:p>
          <a:endParaRPr lang="zh-TW" altLang="en-US"/>
        </a:p>
      </dgm:t>
    </dgm:pt>
    <dgm:pt modelId="{CA3CE877-BBC3-49CF-B510-F2263D623DB8}">
      <dgm:prSet/>
      <dgm:spPr/>
      <dgm:t>
        <a:bodyPr/>
        <a:lstStyle/>
        <a:p>
          <a:pPr algn="l"/>
          <a:r>
            <a:rPr lang="zh-TW" altLang="en-US" dirty="0" smtClean="0"/>
            <a:t>整合內外資源發展支援網路</a:t>
          </a:r>
          <a:endParaRPr lang="zh-TW" altLang="en-US" dirty="0"/>
        </a:p>
      </dgm:t>
    </dgm:pt>
    <dgm:pt modelId="{04F90730-87FA-467C-9E4E-BD5985F8384D}" type="parTrans" cxnId="{72A0F493-0F73-42CE-9B9F-AC4F04839FBC}">
      <dgm:prSet/>
      <dgm:spPr/>
      <dgm:t>
        <a:bodyPr/>
        <a:lstStyle/>
        <a:p>
          <a:endParaRPr lang="zh-TW" altLang="en-US"/>
        </a:p>
      </dgm:t>
    </dgm:pt>
    <dgm:pt modelId="{5DDEC0EC-7B7E-43DB-8DE0-21C5EA2C9DCA}" type="sibTrans" cxnId="{72A0F493-0F73-42CE-9B9F-AC4F04839FBC}">
      <dgm:prSet/>
      <dgm:spPr/>
      <dgm:t>
        <a:bodyPr/>
        <a:lstStyle/>
        <a:p>
          <a:endParaRPr lang="zh-TW" altLang="en-US"/>
        </a:p>
      </dgm:t>
    </dgm:pt>
    <dgm:pt modelId="{ECA42E62-79D9-4844-93BD-07B12DA50F5A}">
      <dgm:prSet/>
      <dgm:spPr/>
      <dgm:t>
        <a:bodyPr/>
        <a:lstStyle/>
        <a:p>
          <a:r>
            <a:rPr lang="zh-TW" altLang="en-US" dirty="0" smtClean="0"/>
            <a:t>爭取外部資源</a:t>
          </a:r>
          <a:endParaRPr lang="zh-TW" altLang="en-US" dirty="0"/>
        </a:p>
      </dgm:t>
    </dgm:pt>
    <dgm:pt modelId="{8F3F6993-CED8-4C3F-8EF1-6B5589AA92A9}" type="parTrans" cxnId="{5F1A2643-7681-4374-A2DD-208B6A41E8C5}">
      <dgm:prSet/>
      <dgm:spPr/>
      <dgm:t>
        <a:bodyPr/>
        <a:lstStyle/>
        <a:p>
          <a:endParaRPr lang="zh-TW" altLang="en-US"/>
        </a:p>
      </dgm:t>
    </dgm:pt>
    <dgm:pt modelId="{A29D82C5-84AF-4066-9ABF-90C12E630013}" type="sibTrans" cxnId="{5F1A2643-7681-4374-A2DD-208B6A41E8C5}">
      <dgm:prSet/>
      <dgm:spPr/>
      <dgm:t>
        <a:bodyPr/>
        <a:lstStyle/>
        <a:p>
          <a:endParaRPr lang="zh-TW" altLang="en-US"/>
        </a:p>
      </dgm:t>
    </dgm:pt>
    <dgm:pt modelId="{FB84E18F-3AFE-4D1C-91CF-BF0A5F9F2660}">
      <dgm:prSet/>
      <dgm:spPr/>
      <dgm:t>
        <a:bodyPr/>
        <a:lstStyle/>
        <a:p>
          <a:r>
            <a:rPr lang="zh-TW" altLang="en-US" dirty="0" smtClean="0"/>
            <a:t>連結內部資源</a:t>
          </a:r>
          <a:endParaRPr lang="zh-TW" altLang="en-US" dirty="0"/>
        </a:p>
      </dgm:t>
    </dgm:pt>
    <dgm:pt modelId="{0A9E6F16-7977-491D-AF1E-EF28FFA612E6}" type="parTrans" cxnId="{B0C7812B-3471-46B5-A204-6B3DBB94715B}">
      <dgm:prSet/>
      <dgm:spPr/>
      <dgm:t>
        <a:bodyPr/>
        <a:lstStyle/>
        <a:p>
          <a:endParaRPr lang="zh-TW" altLang="en-US"/>
        </a:p>
      </dgm:t>
    </dgm:pt>
    <dgm:pt modelId="{7AF3BB32-5D22-444B-AE03-8EC249E254BC}" type="sibTrans" cxnId="{B0C7812B-3471-46B5-A204-6B3DBB94715B}">
      <dgm:prSet/>
      <dgm:spPr/>
      <dgm:t>
        <a:bodyPr/>
        <a:lstStyle/>
        <a:p>
          <a:endParaRPr lang="zh-TW" altLang="en-US"/>
        </a:p>
      </dgm:t>
    </dgm:pt>
    <dgm:pt modelId="{FE4D74A8-CD70-4781-906D-6E011AA64C59}">
      <dgm:prSet/>
      <dgm:spPr/>
      <dgm:t>
        <a:bodyPr/>
        <a:lstStyle/>
        <a:p>
          <a:r>
            <a:rPr lang="zh-TW" altLang="en-US" smtClean="0"/>
            <a:t>因材施教</a:t>
          </a:r>
          <a:endParaRPr lang="zh-TW" altLang="en-US" dirty="0"/>
        </a:p>
      </dgm:t>
    </dgm:pt>
    <dgm:pt modelId="{2E64F88E-E347-49B1-9FDA-EAA021C232A4}" type="parTrans" cxnId="{9C3352D7-BEA5-4B09-B7A1-BC1DC296181E}">
      <dgm:prSet/>
      <dgm:spPr/>
      <dgm:t>
        <a:bodyPr/>
        <a:lstStyle/>
        <a:p>
          <a:endParaRPr lang="zh-TW" altLang="en-US"/>
        </a:p>
      </dgm:t>
    </dgm:pt>
    <dgm:pt modelId="{1C47F8A5-916D-40FC-92A4-65215BC9A490}" type="sibTrans" cxnId="{9C3352D7-BEA5-4B09-B7A1-BC1DC296181E}">
      <dgm:prSet/>
      <dgm:spPr/>
      <dgm:t>
        <a:bodyPr/>
        <a:lstStyle/>
        <a:p>
          <a:endParaRPr lang="zh-TW" altLang="en-US"/>
        </a:p>
      </dgm:t>
    </dgm:pt>
    <dgm:pt modelId="{D4A344A3-1AAE-4EF4-AF0C-68818A6DC590}" type="pres">
      <dgm:prSet presAssocID="{02D080BA-F6BB-4A33-B11C-084804157E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A4D735-41FE-4E60-AEE1-7A422D033574}" type="pres">
      <dgm:prSet presAssocID="{6E8C58F3-721C-47BA-A8B7-C5B9C5868BD8}" presName="root" presStyleCnt="0"/>
      <dgm:spPr/>
    </dgm:pt>
    <dgm:pt modelId="{BC6A2B7E-62F3-43DB-B7F9-7F724B9102CA}" type="pres">
      <dgm:prSet presAssocID="{6E8C58F3-721C-47BA-A8B7-C5B9C5868BD8}" presName="rootComposite" presStyleCnt="0"/>
      <dgm:spPr/>
    </dgm:pt>
    <dgm:pt modelId="{92F1B7FC-9424-4F18-9447-41CA8E14EF30}" type="pres">
      <dgm:prSet presAssocID="{6E8C58F3-721C-47BA-A8B7-C5B9C5868BD8}" presName="rootText" presStyleLbl="node1" presStyleIdx="0" presStyleCnt="7"/>
      <dgm:spPr/>
      <dgm:t>
        <a:bodyPr/>
        <a:lstStyle/>
        <a:p>
          <a:endParaRPr lang="zh-TW" altLang="en-US"/>
        </a:p>
      </dgm:t>
    </dgm:pt>
    <dgm:pt modelId="{62A8A6C7-689A-45D3-BE07-CC71F93BD8A6}" type="pres">
      <dgm:prSet presAssocID="{6E8C58F3-721C-47BA-A8B7-C5B9C5868BD8}" presName="rootConnector" presStyleLbl="node1" presStyleIdx="0" presStyleCnt="7"/>
      <dgm:spPr/>
    </dgm:pt>
    <dgm:pt modelId="{29B4A5C5-24C4-42A9-8CF0-12F8225D1F63}" type="pres">
      <dgm:prSet presAssocID="{6E8C58F3-721C-47BA-A8B7-C5B9C5868BD8}" presName="childShape" presStyleCnt="0"/>
      <dgm:spPr/>
    </dgm:pt>
    <dgm:pt modelId="{DBE3CFB6-7B0A-42AC-BE9B-E7D13A52F392}" type="pres">
      <dgm:prSet presAssocID="{44FA6AF3-228F-4222-8F09-A4B3DD1DD3D1}" presName="Name13" presStyleLbl="parChTrans1D2" presStyleIdx="0" presStyleCnt="27"/>
      <dgm:spPr/>
    </dgm:pt>
    <dgm:pt modelId="{EB548B6B-208C-4029-BBF9-6AB8DD2473F6}" type="pres">
      <dgm:prSet presAssocID="{EC065EB3-BA81-46E1-9313-AB7A2A8D99F2}" presName="childText" presStyleLbl="bgAcc1" presStyleIdx="0" presStyleCnt="27">
        <dgm:presLayoutVars>
          <dgm:bulletEnabled val="1"/>
        </dgm:presLayoutVars>
      </dgm:prSet>
      <dgm:spPr/>
    </dgm:pt>
    <dgm:pt modelId="{15939878-4A6A-467D-9DB7-6A1F2E993BFB}" type="pres">
      <dgm:prSet presAssocID="{BFE18FB7-F143-4FF6-B9DE-2B2D494550CB}" presName="Name13" presStyleLbl="parChTrans1D2" presStyleIdx="1" presStyleCnt="27"/>
      <dgm:spPr/>
    </dgm:pt>
    <dgm:pt modelId="{4E06398C-6BE0-4167-BABA-3C536DF342A4}" type="pres">
      <dgm:prSet presAssocID="{A872B68E-7257-4408-98B0-70D62B37F29E}" presName="childText" presStyleLbl="bgAcc1" presStyleIdx="1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D18C49-E498-4748-A71E-730D918D8DCF}" type="pres">
      <dgm:prSet presAssocID="{DA146109-1F3C-4F52-9C64-40E9C50624C0}" presName="Name13" presStyleLbl="parChTrans1D2" presStyleIdx="2" presStyleCnt="27"/>
      <dgm:spPr/>
    </dgm:pt>
    <dgm:pt modelId="{288CD77D-2CA9-4EBF-89DF-E9478371F73B}" type="pres">
      <dgm:prSet presAssocID="{E78F19BF-62B7-4B69-BF2A-4C71098FF057}" presName="childText" presStyleLbl="bgAcc1" presStyleIdx="2" presStyleCnt="27">
        <dgm:presLayoutVars>
          <dgm:bulletEnabled val="1"/>
        </dgm:presLayoutVars>
      </dgm:prSet>
      <dgm:spPr/>
    </dgm:pt>
    <dgm:pt modelId="{E6E6E1D5-8BF4-4AFA-B26E-B060DC88A772}" type="pres">
      <dgm:prSet presAssocID="{26A93356-F313-456D-AE69-A970C492698C}" presName="Name13" presStyleLbl="parChTrans1D2" presStyleIdx="3" presStyleCnt="27"/>
      <dgm:spPr/>
    </dgm:pt>
    <dgm:pt modelId="{BDE73EE9-023E-4D18-8641-01B3592B9384}" type="pres">
      <dgm:prSet presAssocID="{2F86A881-9E27-4B06-BA13-9916663A59C9}" presName="childText" presStyleLbl="bgAcc1" presStyleIdx="3" presStyleCnt="27">
        <dgm:presLayoutVars>
          <dgm:bulletEnabled val="1"/>
        </dgm:presLayoutVars>
      </dgm:prSet>
      <dgm:spPr/>
    </dgm:pt>
    <dgm:pt modelId="{2C7EB908-B593-4C9E-BD3A-D37979FD694D}" type="pres">
      <dgm:prSet presAssocID="{6D23DE9F-6416-4AB7-B347-B592CA3093EC}" presName="root" presStyleCnt="0"/>
      <dgm:spPr/>
    </dgm:pt>
    <dgm:pt modelId="{AE8CECCB-1446-4850-B4AF-893A937FEFC6}" type="pres">
      <dgm:prSet presAssocID="{6D23DE9F-6416-4AB7-B347-B592CA3093EC}" presName="rootComposite" presStyleCnt="0"/>
      <dgm:spPr/>
    </dgm:pt>
    <dgm:pt modelId="{49360444-CB81-4A86-A3A8-9AF183DFD5D4}" type="pres">
      <dgm:prSet presAssocID="{6D23DE9F-6416-4AB7-B347-B592CA3093EC}" presName="rootText" presStyleLbl="node1" presStyleIdx="1" presStyleCnt="7"/>
      <dgm:spPr/>
      <dgm:t>
        <a:bodyPr/>
        <a:lstStyle/>
        <a:p>
          <a:endParaRPr lang="zh-TW" altLang="en-US"/>
        </a:p>
      </dgm:t>
    </dgm:pt>
    <dgm:pt modelId="{F96AB3AC-365C-4D3E-8154-B3BDA6FC2F28}" type="pres">
      <dgm:prSet presAssocID="{6D23DE9F-6416-4AB7-B347-B592CA3093EC}" presName="rootConnector" presStyleLbl="node1" presStyleIdx="1" presStyleCnt="7"/>
      <dgm:spPr/>
    </dgm:pt>
    <dgm:pt modelId="{69208083-33F8-4E24-BA81-A7D39D87874E}" type="pres">
      <dgm:prSet presAssocID="{6D23DE9F-6416-4AB7-B347-B592CA3093EC}" presName="childShape" presStyleCnt="0"/>
      <dgm:spPr/>
    </dgm:pt>
    <dgm:pt modelId="{891B51D9-B82E-47BD-9255-0F413A4F3CB3}" type="pres">
      <dgm:prSet presAssocID="{AFCB117F-A465-438C-AD07-A8BA3F15C409}" presName="Name13" presStyleLbl="parChTrans1D2" presStyleIdx="4" presStyleCnt="27"/>
      <dgm:spPr/>
    </dgm:pt>
    <dgm:pt modelId="{12A3393A-2A15-4DC7-87A4-4A6861940131}" type="pres">
      <dgm:prSet presAssocID="{5721FC84-89C5-4D54-9718-B94175B905DD}" presName="childText" presStyleLbl="bgAcc1" presStyleIdx="4" presStyleCnt="27">
        <dgm:presLayoutVars>
          <dgm:bulletEnabled val="1"/>
        </dgm:presLayoutVars>
      </dgm:prSet>
      <dgm:spPr/>
    </dgm:pt>
    <dgm:pt modelId="{7E4D5233-D962-4285-ABBA-18CA0EA7FBF3}" type="pres">
      <dgm:prSet presAssocID="{F5C350EF-11E0-495C-9901-B9B6FB0FBD5E}" presName="Name13" presStyleLbl="parChTrans1D2" presStyleIdx="5" presStyleCnt="27"/>
      <dgm:spPr/>
    </dgm:pt>
    <dgm:pt modelId="{74102FA9-F75D-4E54-B8C2-BA3A43D761B0}" type="pres">
      <dgm:prSet presAssocID="{BC1CBF6C-392D-4F4C-8BEC-217AC401DB38}" presName="childText" presStyleLbl="bgAcc1" presStyleIdx="5" presStyleCnt="27">
        <dgm:presLayoutVars>
          <dgm:bulletEnabled val="1"/>
        </dgm:presLayoutVars>
      </dgm:prSet>
      <dgm:spPr/>
    </dgm:pt>
    <dgm:pt modelId="{63814D21-8FD8-4E33-AF4A-702003563B75}" type="pres">
      <dgm:prSet presAssocID="{88FEEFCD-F0A4-4FCB-953C-1AF84B6589BB}" presName="Name13" presStyleLbl="parChTrans1D2" presStyleIdx="6" presStyleCnt="27"/>
      <dgm:spPr/>
    </dgm:pt>
    <dgm:pt modelId="{A60D1E82-2574-4323-B3CE-8501EEC1A96E}" type="pres">
      <dgm:prSet presAssocID="{661B9D20-6C7F-44FA-8351-134B5D8BA439}" presName="childText" presStyleLbl="bgAcc1" presStyleIdx="6" presStyleCnt="27">
        <dgm:presLayoutVars>
          <dgm:bulletEnabled val="1"/>
        </dgm:presLayoutVars>
      </dgm:prSet>
      <dgm:spPr/>
    </dgm:pt>
    <dgm:pt modelId="{104E32AB-1531-4709-B99A-83DBCDD5C614}" type="pres">
      <dgm:prSet presAssocID="{92B348A2-77A6-4CDF-A788-A99C9CA4FF83}" presName="Name13" presStyleLbl="parChTrans1D2" presStyleIdx="7" presStyleCnt="27"/>
      <dgm:spPr/>
    </dgm:pt>
    <dgm:pt modelId="{ACE2F548-749F-4CB8-88D6-E17868EF8799}" type="pres">
      <dgm:prSet presAssocID="{4E1321F6-1BDF-497B-8EF4-7878C06021BB}" presName="childText" presStyleLbl="bgAcc1" presStyleIdx="7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82FE1-E358-48E8-9F9C-2B6DFAA849F4}" type="pres">
      <dgm:prSet presAssocID="{69EF2EA1-A975-4248-AA99-6469597D64B7}" presName="root" presStyleCnt="0"/>
      <dgm:spPr/>
    </dgm:pt>
    <dgm:pt modelId="{1B1CB6EB-B2C5-4975-9CFC-5437E500EAB3}" type="pres">
      <dgm:prSet presAssocID="{69EF2EA1-A975-4248-AA99-6469597D64B7}" presName="rootComposite" presStyleCnt="0"/>
      <dgm:spPr/>
    </dgm:pt>
    <dgm:pt modelId="{E371B065-0C8B-4D12-9E92-B1E7F60AF56B}" type="pres">
      <dgm:prSet presAssocID="{69EF2EA1-A975-4248-AA99-6469597D64B7}" presName="rootText" presStyleLbl="node1" presStyleIdx="2" presStyleCnt="7"/>
      <dgm:spPr/>
    </dgm:pt>
    <dgm:pt modelId="{0B6184FE-282B-4BBF-A82F-1F3A2284E2CC}" type="pres">
      <dgm:prSet presAssocID="{69EF2EA1-A975-4248-AA99-6469597D64B7}" presName="rootConnector" presStyleLbl="node1" presStyleIdx="2" presStyleCnt="7"/>
      <dgm:spPr/>
    </dgm:pt>
    <dgm:pt modelId="{E3EE289D-D69C-41C1-A6E0-22679C6142B6}" type="pres">
      <dgm:prSet presAssocID="{69EF2EA1-A975-4248-AA99-6469597D64B7}" presName="childShape" presStyleCnt="0"/>
      <dgm:spPr/>
    </dgm:pt>
    <dgm:pt modelId="{A90739DD-029F-46A8-86D4-22EF807552AC}" type="pres">
      <dgm:prSet presAssocID="{A1E38221-A887-4CB4-844A-6248334C2500}" presName="Name13" presStyleLbl="parChTrans1D2" presStyleIdx="8" presStyleCnt="27"/>
      <dgm:spPr/>
    </dgm:pt>
    <dgm:pt modelId="{85D67F7E-C258-4452-A79B-8DF48502B7A8}" type="pres">
      <dgm:prSet presAssocID="{A6C5234B-08F1-4080-A8B9-265D36A8BC18}" presName="childText" presStyleLbl="bgAcc1" presStyleIdx="8" presStyleCnt="27">
        <dgm:presLayoutVars>
          <dgm:bulletEnabled val="1"/>
        </dgm:presLayoutVars>
      </dgm:prSet>
      <dgm:spPr/>
    </dgm:pt>
    <dgm:pt modelId="{E3D7C213-270E-4AB8-A05A-0006D32917BA}" type="pres">
      <dgm:prSet presAssocID="{6B9977B8-931D-4CBD-A64B-6960EE81E0FB}" presName="Name13" presStyleLbl="parChTrans1D2" presStyleIdx="9" presStyleCnt="27"/>
      <dgm:spPr/>
    </dgm:pt>
    <dgm:pt modelId="{CBC596E4-D6BF-4186-BAEA-5EA89A14B091}" type="pres">
      <dgm:prSet presAssocID="{196320A7-882A-4C39-83B5-30068695A753}" presName="childText" presStyleLbl="bgAcc1" presStyleIdx="9" presStyleCnt="27">
        <dgm:presLayoutVars>
          <dgm:bulletEnabled val="1"/>
        </dgm:presLayoutVars>
      </dgm:prSet>
      <dgm:spPr/>
    </dgm:pt>
    <dgm:pt modelId="{6911AAB9-76D8-4BD4-856E-46A139D77E1A}" type="pres">
      <dgm:prSet presAssocID="{E0F66C59-99B7-4CE4-AEC8-188FBF495D30}" presName="Name13" presStyleLbl="parChTrans1D2" presStyleIdx="10" presStyleCnt="27"/>
      <dgm:spPr/>
    </dgm:pt>
    <dgm:pt modelId="{623E83FF-81A6-4177-9BA8-EEA66DCD70FE}" type="pres">
      <dgm:prSet presAssocID="{FC722A58-9890-4705-A9D5-DA7D6A01A9B9}" presName="childText" presStyleLbl="bgAcc1" presStyleIdx="10" presStyleCnt="27">
        <dgm:presLayoutVars>
          <dgm:bulletEnabled val="1"/>
        </dgm:presLayoutVars>
      </dgm:prSet>
      <dgm:spPr/>
    </dgm:pt>
    <dgm:pt modelId="{64C57FBD-03BD-4039-BA04-2506CB03A01D}" type="pres">
      <dgm:prSet presAssocID="{6B079FEC-0FFB-415D-9630-47DE4D835C15}" presName="root" presStyleCnt="0"/>
      <dgm:spPr/>
    </dgm:pt>
    <dgm:pt modelId="{1BD04891-6F23-4D2E-94B4-11099DABE8B5}" type="pres">
      <dgm:prSet presAssocID="{6B079FEC-0FFB-415D-9630-47DE4D835C15}" presName="rootComposite" presStyleCnt="0"/>
      <dgm:spPr/>
    </dgm:pt>
    <dgm:pt modelId="{16B3B9A8-670E-468E-ADDD-920F0BC6E0FF}" type="pres">
      <dgm:prSet presAssocID="{6B079FEC-0FFB-415D-9630-47DE4D835C15}" presName="rootText" presStyleLbl="node1" presStyleIdx="3" presStyleCnt="7"/>
      <dgm:spPr/>
      <dgm:t>
        <a:bodyPr/>
        <a:lstStyle/>
        <a:p>
          <a:endParaRPr lang="zh-TW" altLang="en-US"/>
        </a:p>
      </dgm:t>
    </dgm:pt>
    <dgm:pt modelId="{7F59875B-EC02-4A5A-A353-7889662E6EA6}" type="pres">
      <dgm:prSet presAssocID="{6B079FEC-0FFB-415D-9630-47DE4D835C15}" presName="rootConnector" presStyleLbl="node1" presStyleIdx="3" presStyleCnt="7"/>
      <dgm:spPr/>
    </dgm:pt>
    <dgm:pt modelId="{E683A10D-2AB3-435F-A58C-A5A77176CABC}" type="pres">
      <dgm:prSet presAssocID="{6B079FEC-0FFB-415D-9630-47DE4D835C15}" presName="childShape" presStyleCnt="0"/>
      <dgm:spPr/>
    </dgm:pt>
    <dgm:pt modelId="{5FE50DB1-7C65-4C73-89FD-76633C80A2F9}" type="pres">
      <dgm:prSet presAssocID="{AA78257F-EAC3-458E-89C3-3B0B07AB51A5}" presName="Name13" presStyleLbl="parChTrans1D2" presStyleIdx="11" presStyleCnt="27"/>
      <dgm:spPr/>
    </dgm:pt>
    <dgm:pt modelId="{71E3F32A-29EF-4FC8-A172-30551BDAB507}" type="pres">
      <dgm:prSet presAssocID="{13B93EB4-80C0-436A-BD43-095FCF0353EA}" presName="childText" presStyleLbl="bgAcc1" presStyleIdx="11" presStyleCnt="27">
        <dgm:presLayoutVars>
          <dgm:bulletEnabled val="1"/>
        </dgm:presLayoutVars>
      </dgm:prSet>
      <dgm:spPr/>
    </dgm:pt>
    <dgm:pt modelId="{85B70CE4-A279-49BB-95D5-2C3D80299168}" type="pres">
      <dgm:prSet presAssocID="{DBDAD214-61F5-493E-A569-75261648D1DA}" presName="Name13" presStyleLbl="parChTrans1D2" presStyleIdx="12" presStyleCnt="27"/>
      <dgm:spPr/>
    </dgm:pt>
    <dgm:pt modelId="{BD619E27-A1D4-462E-8468-D2965088B20D}" type="pres">
      <dgm:prSet presAssocID="{D81CFA6C-F7AB-4ADF-90B5-20676259C854}" presName="childText" presStyleLbl="bgAcc1" presStyleIdx="12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8B2A22-F10A-4ABB-9E7C-BAFA026E83BF}" type="pres">
      <dgm:prSet presAssocID="{16834E2D-F830-4FBA-9D14-1F22BAC5618B}" presName="Name13" presStyleLbl="parChTrans1D2" presStyleIdx="13" presStyleCnt="27"/>
      <dgm:spPr/>
    </dgm:pt>
    <dgm:pt modelId="{5B27F4FE-1CB9-4ECB-BF84-3B0228F362BA}" type="pres">
      <dgm:prSet presAssocID="{32110FD6-F201-4441-A112-9FC8240A451A}" presName="childText" presStyleLbl="bgAcc1" presStyleIdx="13" presStyleCnt="27">
        <dgm:presLayoutVars>
          <dgm:bulletEnabled val="1"/>
        </dgm:presLayoutVars>
      </dgm:prSet>
      <dgm:spPr/>
    </dgm:pt>
    <dgm:pt modelId="{9FF59369-B790-4117-8D97-5E7CA6AD47B7}" type="pres">
      <dgm:prSet presAssocID="{40DB1CE9-F709-412E-BD46-944C7D43CDE8}" presName="Name13" presStyleLbl="parChTrans1D2" presStyleIdx="14" presStyleCnt="27"/>
      <dgm:spPr/>
    </dgm:pt>
    <dgm:pt modelId="{004E5A09-AB04-4F3D-BE0F-C22685A657D7}" type="pres">
      <dgm:prSet presAssocID="{2F87B468-5D8D-4E8F-8A95-8AE3E8F60432}" presName="childText" presStyleLbl="bgAcc1" presStyleIdx="14" presStyleCnt="27">
        <dgm:presLayoutVars>
          <dgm:bulletEnabled val="1"/>
        </dgm:presLayoutVars>
      </dgm:prSet>
      <dgm:spPr/>
    </dgm:pt>
    <dgm:pt modelId="{0D6769B9-142D-4525-B0C8-00FE447055DE}" type="pres">
      <dgm:prSet presAssocID="{2E64F88E-E347-49B1-9FDA-EAA021C232A4}" presName="Name13" presStyleLbl="parChTrans1D2" presStyleIdx="15" presStyleCnt="27"/>
      <dgm:spPr/>
    </dgm:pt>
    <dgm:pt modelId="{B8492455-98C0-42A4-9B3F-B7EFF0359D08}" type="pres">
      <dgm:prSet presAssocID="{FE4D74A8-CD70-4781-906D-6E011AA64C59}" presName="childText" presStyleLbl="bgAcc1" presStyleIdx="15" presStyleCnt="27">
        <dgm:presLayoutVars>
          <dgm:bulletEnabled val="1"/>
        </dgm:presLayoutVars>
      </dgm:prSet>
      <dgm:spPr/>
    </dgm:pt>
    <dgm:pt modelId="{E17FC441-1559-4DF9-A7D6-57BA25FD4FEB}" type="pres">
      <dgm:prSet presAssocID="{C35B5C0B-21C4-4FEC-B46D-BE146AD3BF58}" presName="root" presStyleCnt="0"/>
      <dgm:spPr/>
    </dgm:pt>
    <dgm:pt modelId="{05862AFD-C52F-4B35-847C-A54B425CEE0A}" type="pres">
      <dgm:prSet presAssocID="{C35B5C0B-21C4-4FEC-B46D-BE146AD3BF58}" presName="rootComposite" presStyleCnt="0"/>
      <dgm:spPr/>
    </dgm:pt>
    <dgm:pt modelId="{FAB2159C-D8DA-4A47-955A-66EB1CFC98D6}" type="pres">
      <dgm:prSet presAssocID="{C35B5C0B-21C4-4FEC-B46D-BE146AD3BF58}" presName="rootText" presStyleLbl="node1" presStyleIdx="4" presStyleCnt="7"/>
      <dgm:spPr/>
    </dgm:pt>
    <dgm:pt modelId="{4F28D7DC-E9E5-4F4E-B4A9-6A7A7118C89E}" type="pres">
      <dgm:prSet presAssocID="{C35B5C0B-21C4-4FEC-B46D-BE146AD3BF58}" presName="rootConnector" presStyleLbl="node1" presStyleIdx="4" presStyleCnt="7"/>
      <dgm:spPr/>
    </dgm:pt>
    <dgm:pt modelId="{E6D37609-19F9-4781-B3B6-0D13CD0BB1C0}" type="pres">
      <dgm:prSet presAssocID="{C35B5C0B-21C4-4FEC-B46D-BE146AD3BF58}" presName="childShape" presStyleCnt="0"/>
      <dgm:spPr/>
    </dgm:pt>
    <dgm:pt modelId="{6125DEAF-1896-4851-80D6-72446D9DF1AC}" type="pres">
      <dgm:prSet presAssocID="{0A38CD91-F5DB-425F-AE25-8F5EA46C5ACB}" presName="Name13" presStyleLbl="parChTrans1D2" presStyleIdx="16" presStyleCnt="27"/>
      <dgm:spPr/>
    </dgm:pt>
    <dgm:pt modelId="{E5B71435-1473-4305-BCCE-637461C2A031}" type="pres">
      <dgm:prSet presAssocID="{6E40A0AA-BF3F-4248-B50F-D55F43D18F6D}" presName="childText" presStyleLbl="bgAcc1" presStyleIdx="16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C47D13-C02D-4B9F-BC0E-0F9D5571BE2B}" type="pres">
      <dgm:prSet presAssocID="{4CD6AF24-7156-41A8-BC5C-AA931CFF6E43}" presName="Name13" presStyleLbl="parChTrans1D2" presStyleIdx="17" presStyleCnt="27"/>
      <dgm:spPr/>
    </dgm:pt>
    <dgm:pt modelId="{B1E339A6-8F70-4736-AAD3-C345D1BC1F1C}" type="pres">
      <dgm:prSet presAssocID="{0402A2CB-F979-46B5-9090-2C93A9B9D5C7}" presName="childText" presStyleLbl="bgAcc1" presStyleIdx="17" presStyleCnt="27">
        <dgm:presLayoutVars>
          <dgm:bulletEnabled val="1"/>
        </dgm:presLayoutVars>
      </dgm:prSet>
      <dgm:spPr/>
    </dgm:pt>
    <dgm:pt modelId="{72FCD70A-2BA1-45A3-8066-ED6CB4094927}" type="pres">
      <dgm:prSet presAssocID="{09C2C650-40F2-4253-BB55-B0B7BA39DFBD}" presName="Name13" presStyleLbl="parChTrans1D2" presStyleIdx="18" presStyleCnt="27"/>
      <dgm:spPr/>
    </dgm:pt>
    <dgm:pt modelId="{B2F3C3BD-62BB-46EF-8C21-12E085DDE52C}" type="pres">
      <dgm:prSet presAssocID="{3E47336E-AD8C-4F34-840E-E32989971DC8}" presName="childText" presStyleLbl="bgAcc1" presStyleIdx="18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4E9CEA-5596-48B4-929A-93028F2B8614}" type="pres">
      <dgm:prSet presAssocID="{86D87B94-15DA-4923-932B-F4499ED5BD3A}" presName="Name13" presStyleLbl="parChTrans1D2" presStyleIdx="19" presStyleCnt="27"/>
      <dgm:spPr/>
    </dgm:pt>
    <dgm:pt modelId="{FB035133-7E5E-48F5-8E1E-A9CBDF6A652F}" type="pres">
      <dgm:prSet presAssocID="{FAA5EAB5-4197-41E2-991A-B20388B2BA09}" presName="childText" presStyleLbl="bgAcc1" presStyleIdx="19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516339-CEB4-4986-8244-C610ADEE850D}" type="pres">
      <dgm:prSet presAssocID="{85134980-1A88-4369-A59F-40E6E7D259AF}" presName="Name13" presStyleLbl="parChTrans1D2" presStyleIdx="20" presStyleCnt="27"/>
      <dgm:spPr/>
    </dgm:pt>
    <dgm:pt modelId="{8139D495-5146-4A12-816D-29BA05708490}" type="pres">
      <dgm:prSet presAssocID="{9FFAD1AC-0856-4CCA-9984-9FA73865E66A}" presName="childText" presStyleLbl="bgAcc1" presStyleIdx="20" presStyleCnt="27">
        <dgm:presLayoutVars>
          <dgm:bulletEnabled val="1"/>
        </dgm:presLayoutVars>
      </dgm:prSet>
      <dgm:spPr/>
    </dgm:pt>
    <dgm:pt modelId="{69B61D1B-D04E-4BE4-AAED-EDD2AEAD94F6}" type="pres">
      <dgm:prSet presAssocID="{4ED7E1BB-01AF-49C7-8C58-A28E41E31591}" presName="root" presStyleCnt="0"/>
      <dgm:spPr/>
    </dgm:pt>
    <dgm:pt modelId="{CFDC3435-C20F-43F3-B6CA-8B582BA29A57}" type="pres">
      <dgm:prSet presAssocID="{4ED7E1BB-01AF-49C7-8C58-A28E41E31591}" presName="rootComposite" presStyleCnt="0"/>
      <dgm:spPr/>
    </dgm:pt>
    <dgm:pt modelId="{2B6E5A5B-BB08-404D-ADC7-0A0160E87F41}" type="pres">
      <dgm:prSet presAssocID="{4ED7E1BB-01AF-49C7-8C58-A28E41E31591}" presName="rootText" presStyleLbl="node1" presStyleIdx="5" presStyleCnt="7"/>
      <dgm:spPr/>
      <dgm:t>
        <a:bodyPr/>
        <a:lstStyle/>
        <a:p>
          <a:endParaRPr lang="zh-TW" altLang="en-US"/>
        </a:p>
      </dgm:t>
    </dgm:pt>
    <dgm:pt modelId="{CBCF6524-2FF5-47DE-9B43-589A2809DF34}" type="pres">
      <dgm:prSet presAssocID="{4ED7E1BB-01AF-49C7-8C58-A28E41E31591}" presName="rootConnector" presStyleLbl="node1" presStyleIdx="5" presStyleCnt="7"/>
      <dgm:spPr/>
    </dgm:pt>
    <dgm:pt modelId="{49181CA0-D8F1-411A-80DA-144EBE9D6F1E}" type="pres">
      <dgm:prSet presAssocID="{4ED7E1BB-01AF-49C7-8C58-A28E41E31591}" presName="childShape" presStyleCnt="0"/>
      <dgm:spPr/>
    </dgm:pt>
    <dgm:pt modelId="{5933EE5B-E49D-47FE-AAF4-961298EBC4B8}" type="pres">
      <dgm:prSet presAssocID="{24D7CF23-3C60-4454-9628-ABAFCE0779E1}" presName="Name13" presStyleLbl="parChTrans1D2" presStyleIdx="21" presStyleCnt="27"/>
      <dgm:spPr/>
    </dgm:pt>
    <dgm:pt modelId="{0714E925-1F85-46D0-95DC-8FA9C998B9FF}" type="pres">
      <dgm:prSet presAssocID="{8B602A60-E01E-4454-BB36-50C0650F6D13}" presName="childText" presStyleLbl="bgAcc1" presStyleIdx="21" presStyleCnt="27">
        <dgm:presLayoutVars>
          <dgm:bulletEnabled val="1"/>
        </dgm:presLayoutVars>
      </dgm:prSet>
      <dgm:spPr/>
    </dgm:pt>
    <dgm:pt modelId="{5D720DB1-E6B4-4508-B492-5386C118FE21}" type="pres">
      <dgm:prSet presAssocID="{7DD885EF-BD33-4693-8C05-B38FCA797BE6}" presName="Name13" presStyleLbl="parChTrans1D2" presStyleIdx="22" presStyleCnt="27"/>
      <dgm:spPr/>
    </dgm:pt>
    <dgm:pt modelId="{72C3EEA8-1AA1-4BCC-BFEB-029C141A9D81}" type="pres">
      <dgm:prSet presAssocID="{B862EC81-B76B-494C-84C0-EAF3F27F6B4E}" presName="childText" presStyleLbl="bgAcc1" presStyleIdx="22" presStyleCnt="27">
        <dgm:presLayoutVars>
          <dgm:bulletEnabled val="1"/>
        </dgm:presLayoutVars>
      </dgm:prSet>
      <dgm:spPr/>
    </dgm:pt>
    <dgm:pt modelId="{EC7E37FB-4FA3-445D-BDF6-81CCDBC5F68C}" type="pres">
      <dgm:prSet presAssocID="{BF3E3194-18F1-4B4B-8A48-C5FAC6597B6F}" presName="Name13" presStyleLbl="parChTrans1D2" presStyleIdx="23" presStyleCnt="27"/>
      <dgm:spPr/>
    </dgm:pt>
    <dgm:pt modelId="{72C4F7CA-E0AC-435D-9318-570234EC1CDF}" type="pres">
      <dgm:prSet presAssocID="{D677BDC5-C44F-4937-AB1B-7E9B8C33C0A3}" presName="childText" presStyleLbl="bgAcc1" presStyleIdx="23" presStyleCnt="27">
        <dgm:presLayoutVars>
          <dgm:bulletEnabled val="1"/>
        </dgm:presLayoutVars>
      </dgm:prSet>
      <dgm:spPr/>
    </dgm:pt>
    <dgm:pt modelId="{27E93D74-88DC-46A2-8A5A-5DAE0E6D2FF3}" type="pres">
      <dgm:prSet presAssocID="{019DF833-F50F-4358-9AEA-7BA5C2A5E9F2}" presName="Name13" presStyleLbl="parChTrans1D2" presStyleIdx="24" presStyleCnt="27"/>
      <dgm:spPr/>
    </dgm:pt>
    <dgm:pt modelId="{F1DF8F5B-2907-46F5-AF5C-128385C3E4CC}" type="pres">
      <dgm:prSet presAssocID="{9B37B8ED-D554-48AE-B552-61E8056653D1}" presName="childText" presStyleLbl="bgAcc1" presStyleIdx="24" presStyleCnt="27">
        <dgm:presLayoutVars>
          <dgm:bulletEnabled val="1"/>
        </dgm:presLayoutVars>
      </dgm:prSet>
      <dgm:spPr/>
    </dgm:pt>
    <dgm:pt modelId="{3743CEA2-FF21-4216-A21C-7408FA7547B4}" type="pres">
      <dgm:prSet presAssocID="{CA3CE877-BBC3-49CF-B510-F2263D623DB8}" presName="root" presStyleCnt="0"/>
      <dgm:spPr/>
    </dgm:pt>
    <dgm:pt modelId="{D7BE3407-00F8-4492-8CAF-9810A413ADD3}" type="pres">
      <dgm:prSet presAssocID="{CA3CE877-BBC3-49CF-B510-F2263D623DB8}" presName="rootComposite" presStyleCnt="0"/>
      <dgm:spPr/>
    </dgm:pt>
    <dgm:pt modelId="{B101DEBE-3321-4930-803C-E9DF1FD4F0C9}" type="pres">
      <dgm:prSet presAssocID="{CA3CE877-BBC3-49CF-B510-F2263D623DB8}" presName="rootText" presStyleLbl="node1" presStyleIdx="6" presStyleCnt="7"/>
      <dgm:spPr/>
    </dgm:pt>
    <dgm:pt modelId="{1CC7576D-04E6-4E58-B04A-416C96DCA5D6}" type="pres">
      <dgm:prSet presAssocID="{CA3CE877-BBC3-49CF-B510-F2263D623DB8}" presName="rootConnector" presStyleLbl="node1" presStyleIdx="6" presStyleCnt="7"/>
      <dgm:spPr/>
    </dgm:pt>
    <dgm:pt modelId="{D6799AC6-CA2F-4741-B107-4548CD1C85B6}" type="pres">
      <dgm:prSet presAssocID="{CA3CE877-BBC3-49CF-B510-F2263D623DB8}" presName="childShape" presStyleCnt="0"/>
      <dgm:spPr/>
    </dgm:pt>
    <dgm:pt modelId="{EB3AAFB9-F0F6-4DCF-A198-684733EEF75D}" type="pres">
      <dgm:prSet presAssocID="{8F3F6993-CED8-4C3F-8EF1-6B5589AA92A9}" presName="Name13" presStyleLbl="parChTrans1D2" presStyleIdx="25" presStyleCnt="27"/>
      <dgm:spPr/>
    </dgm:pt>
    <dgm:pt modelId="{FD519F5E-1130-4F46-B7BA-13983D598386}" type="pres">
      <dgm:prSet presAssocID="{ECA42E62-79D9-4844-93BD-07B12DA50F5A}" presName="childText" presStyleLbl="bgAcc1" presStyleIdx="25" presStyleCnt="27">
        <dgm:presLayoutVars>
          <dgm:bulletEnabled val="1"/>
        </dgm:presLayoutVars>
      </dgm:prSet>
      <dgm:spPr/>
    </dgm:pt>
    <dgm:pt modelId="{E0F72477-739B-4768-8312-25656E30F384}" type="pres">
      <dgm:prSet presAssocID="{0A9E6F16-7977-491D-AF1E-EF28FFA612E6}" presName="Name13" presStyleLbl="parChTrans1D2" presStyleIdx="26" presStyleCnt="27"/>
      <dgm:spPr/>
    </dgm:pt>
    <dgm:pt modelId="{4DC66EAA-A36D-4ACC-9BFE-2669128D571B}" type="pres">
      <dgm:prSet presAssocID="{FB84E18F-3AFE-4D1C-91CF-BF0A5F9F2660}" presName="childText" presStyleLbl="bgAcc1" presStyleIdx="26" presStyleCnt="27">
        <dgm:presLayoutVars>
          <dgm:bulletEnabled val="1"/>
        </dgm:presLayoutVars>
      </dgm:prSet>
      <dgm:spPr/>
    </dgm:pt>
  </dgm:ptLst>
  <dgm:cxnLst>
    <dgm:cxn modelId="{94EE095B-AF92-4E41-95FC-87865243AE47}" type="presOf" srcId="{661B9D20-6C7F-44FA-8351-134B5D8BA439}" destId="{A60D1E82-2574-4323-B3CE-8501EEC1A96E}" srcOrd="0" destOrd="0" presId="urn:microsoft.com/office/officeart/2005/8/layout/hierarchy3"/>
    <dgm:cxn modelId="{E2676E00-D7E3-4813-BF48-7B66F4A636D1}" type="presOf" srcId="{5721FC84-89C5-4D54-9718-B94175B905DD}" destId="{12A3393A-2A15-4DC7-87A4-4A6861940131}" srcOrd="0" destOrd="0" presId="urn:microsoft.com/office/officeart/2005/8/layout/hierarchy3"/>
    <dgm:cxn modelId="{835489A9-E769-4309-AA56-BC57E3A1C578}" type="presOf" srcId="{32110FD6-F201-4441-A112-9FC8240A451A}" destId="{5B27F4FE-1CB9-4ECB-BF84-3B0228F362BA}" srcOrd="0" destOrd="0" presId="urn:microsoft.com/office/officeart/2005/8/layout/hierarchy3"/>
    <dgm:cxn modelId="{138FB806-2858-40BC-835F-0AB3AE05CD0F}" type="presOf" srcId="{FAA5EAB5-4197-41E2-991A-B20388B2BA09}" destId="{FB035133-7E5E-48F5-8E1E-A9CBDF6A652F}" srcOrd="0" destOrd="0" presId="urn:microsoft.com/office/officeart/2005/8/layout/hierarchy3"/>
    <dgm:cxn modelId="{6519F645-1229-42BF-BC98-F8752AD54FC3}" type="presOf" srcId="{A1E38221-A887-4CB4-844A-6248334C2500}" destId="{A90739DD-029F-46A8-86D4-22EF807552AC}" srcOrd="0" destOrd="0" presId="urn:microsoft.com/office/officeart/2005/8/layout/hierarchy3"/>
    <dgm:cxn modelId="{277AE01D-6F6B-4A2D-9329-C5D3BCDD919D}" srcId="{6B079FEC-0FFB-415D-9630-47DE4D835C15}" destId="{D81CFA6C-F7AB-4ADF-90B5-20676259C854}" srcOrd="1" destOrd="0" parTransId="{DBDAD214-61F5-493E-A569-75261648D1DA}" sibTransId="{67A718F0-E8E7-4013-BE6E-F4CAAED07790}"/>
    <dgm:cxn modelId="{3BDF88DB-C438-403E-BD9E-A984B2D531CB}" type="presOf" srcId="{D81CFA6C-F7AB-4ADF-90B5-20676259C854}" destId="{BD619E27-A1D4-462E-8468-D2965088B20D}" srcOrd="0" destOrd="0" presId="urn:microsoft.com/office/officeart/2005/8/layout/hierarchy3"/>
    <dgm:cxn modelId="{D49A7530-8826-43CC-A1C2-3D012B046DB9}" type="presOf" srcId="{4CD6AF24-7156-41A8-BC5C-AA931CFF6E43}" destId="{84C47D13-C02D-4B9F-BC0E-0F9D5571BE2B}" srcOrd="0" destOrd="0" presId="urn:microsoft.com/office/officeart/2005/8/layout/hierarchy3"/>
    <dgm:cxn modelId="{BF852013-01FD-465C-8C2A-6A1EBC93D41A}" type="presOf" srcId="{C35B5C0B-21C4-4FEC-B46D-BE146AD3BF58}" destId="{4F28D7DC-E9E5-4F4E-B4A9-6A7A7118C89E}" srcOrd="1" destOrd="0" presId="urn:microsoft.com/office/officeart/2005/8/layout/hierarchy3"/>
    <dgm:cxn modelId="{9CAF5E59-022B-42A9-91D2-F5A8E178D60F}" type="presOf" srcId="{ECA42E62-79D9-4844-93BD-07B12DA50F5A}" destId="{FD519F5E-1130-4F46-B7BA-13983D598386}" srcOrd="0" destOrd="0" presId="urn:microsoft.com/office/officeart/2005/8/layout/hierarchy3"/>
    <dgm:cxn modelId="{D57E7478-36BE-46C2-A843-CC096C60060D}" type="presOf" srcId="{9B37B8ED-D554-48AE-B552-61E8056653D1}" destId="{F1DF8F5B-2907-46F5-AF5C-128385C3E4CC}" srcOrd="0" destOrd="0" presId="urn:microsoft.com/office/officeart/2005/8/layout/hierarchy3"/>
    <dgm:cxn modelId="{7DE84F35-9049-4259-BA2B-EED820F037F4}" type="presOf" srcId="{0A9E6F16-7977-491D-AF1E-EF28FFA612E6}" destId="{E0F72477-739B-4768-8312-25656E30F384}" srcOrd="0" destOrd="0" presId="urn:microsoft.com/office/officeart/2005/8/layout/hierarchy3"/>
    <dgm:cxn modelId="{08478BF6-4415-4BDF-8227-AEB10B495AF3}" type="presOf" srcId="{7DD885EF-BD33-4693-8C05-B38FCA797BE6}" destId="{5D720DB1-E6B4-4508-B492-5386C118FE21}" srcOrd="0" destOrd="0" presId="urn:microsoft.com/office/officeart/2005/8/layout/hierarchy3"/>
    <dgm:cxn modelId="{121D63E0-CC2C-407A-A7FB-6802C3F56E30}" srcId="{02D080BA-F6BB-4A33-B11C-084804157E64}" destId="{6B079FEC-0FFB-415D-9630-47DE4D835C15}" srcOrd="3" destOrd="0" parTransId="{C11A4B79-795C-4EBA-BB90-8D813773EC3E}" sibTransId="{6297E867-0122-44CD-8204-20642D3C8ECF}"/>
    <dgm:cxn modelId="{F80A03C0-BE06-4627-8813-175BD85C3C54}" srcId="{6E8C58F3-721C-47BA-A8B7-C5B9C5868BD8}" destId="{EC065EB3-BA81-46E1-9313-AB7A2A8D99F2}" srcOrd="0" destOrd="0" parTransId="{44FA6AF3-228F-4222-8F09-A4B3DD1DD3D1}" sibTransId="{5E5DC3D1-5E03-43AB-A881-31D261B9F500}"/>
    <dgm:cxn modelId="{732DD624-0000-49CE-A2E1-FD847818EB00}" srcId="{C35B5C0B-21C4-4FEC-B46D-BE146AD3BF58}" destId="{9FFAD1AC-0856-4CCA-9984-9FA73865E66A}" srcOrd="4" destOrd="0" parTransId="{85134980-1A88-4369-A59F-40E6E7D259AF}" sibTransId="{A8D61D2E-FBD0-4663-B555-C42C8F9B5318}"/>
    <dgm:cxn modelId="{DAF4D216-D610-4A35-80AE-6D7E9F411248}" type="presOf" srcId="{92B348A2-77A6-4CDF-A788-A99C9CA4FF83}" destId="{104E32AB-1531-4709-B99A-83DBCDD5C614}" srcOrd="0" destOrd="0" presId="urn:microsoft.com/office/officeart/2005/8/layout/hierarchy3"/>
    <dgm:cxn modelId="{03C97591-98D2-4C20-BE0C-0E4AE917E04D}" type="presOf" srcId="{26A93356-F313-456D-AE69-A970C492698C}" destId="{E6E6E1D5-8BF4-4AFA-B26E-B060DC88A772}" srcOrd="0" destOrd="0" presId="urn:microsoft.com/office/officeart/2005/8/layout/hierarchy3"/>
    <dgm:cxn modelId="{30F2E514-EF9F-4AF4-B5B8-A0D4BB6C4661}" srcId="{6D23DE9F-6416-4AB7-B347-B592CA3093EC}" destId="{4E1321F6-1BDF-497B-8EF4-7878C06021BB}" srcOrd="3" destOrd="0" parTransId="{92B348A2-77A6-4CDF-A788-A99C9CA4FF83}" sibTransId="{BDAC8C9E-2D37-4B1A-968D-7DB970FD4360}"/>
    <dgm:cxn modelId="{90A714FB-73A0-47E0-92FC-55C9B896E028}" type="presOf" srcId="{85134980-1A88-4369-A59F-40E6E7D259AF}" destId="{5F516339-CEB4-4986-8244-C610ADEE850D}" srcOrd="0" destOrd="0" presId="urn:microsoft.com/office/officeart/2005/8/layout/hierarchy3"/>
    <dgm:cxn modelId="{6947083A-D868-49D4-9DA7-3ECAB0DF6553}" type="presOf" srcId="{0A38CD91-F5DB-425F-AE25-8F5EA46C5ACB}" destId="{6125DEAF-1896-4851-80D6-72446D9DF1AC}" srcOrd="0" destOrd="0" presId="urn:microsoft.com/office/officeart/2005/8/layout/hierarchy3"/>
    <dgm:cxn modelId="{BB5A5593-88E5-456C-B3C2-3D1D41E37F19}" type="presOf" srcId="{8B602A60-E01E-4454-BB36-50C0650F6D13}" destId="{0714E925-1F85-46D0-95DC-8FA9C998B9FF}" srcOrd="0" destOrd="0" presId="urn:microsoft.com/office/officeart/2005/8/layout/hierarchy3"/>
    <dgm:cxn modelId="{63092FAF-D3DF-4E05-B4FD-3968612C1B52}" srcId="{02D080BA-F6BB-4A33-B11C-084804157E64}" destId="{4ED7E1BB-01AF-49C7-8C58-A28E41E31591}" srcOrd="5" destOrd="0" parTransId="{5D07CCAF-54B6-4EF0-A0B4-739C7952F69E}" sibTransId="{393C04B8-E740-4405-94B8-2AD06CF76FB3}"/>
    <dgm:cxn modelId="{52A8D531-5383-440F-97D9-D61FD8F1F740}" srcId="{69EF2EA1-A975-4248-AA99-6469597D64B7}" destId="{A6C5234B-08F1-4080-A8B9-265D36A8BC18}" srcOrd="0" destOrd="0" parTransId="{A1E38221-A887-4CB4-844A-6248334C2500}" sibTransId="{4317D2A5-F738-4BF2-A25C-8143D481D447}"/>
    <dgm:cxn modelId="{15054277-9EA5-4A35-BA0C-0C2411EDA695}" type="presOf" srcId="{DA146109-1F3C-4F52-9C64-40E9C50624C0}" destId="{FAD18C49-E498-4748-A71E-730D918D8DCF}" srcOrd="0" destOrd="0" presId="urn:microsoft.com/office/officeart/2005/8/layout/hierarchy3"/>
    <dgm:cxn modelId="{F12A67D7-05E0-4FBE-AD2C-129AA1522D52}" type="presOf" srcId="{69EF2EA1-A975-4248-AA99-6469597D64B7}" destId="{E371B065-0C8B-4D12-9E92-B1E7F60AF56B}" srcOrd="0" destOrd="0" presId="urn:microsoft.com/office/officeart/2005/8/layout/hierarchy3"/>
    <dgm:cxn modelId="{52BD8786-2E33-4690-8D20-E27DB2CBD904}" srcId="{6B079FEC-0FFB-415D-9630-47DE4D835C15}" destId="{32110FD6-F201-4441-A112-9FC8240A451A}" srcOrd="2" destOrd="0" parTransId="{16834E2D-F830-4FBA-9D14-1F22BAC5618B}" sibTransId="{2B8EAB72-83C7-48AC-A4B4-29BAB191A8D2}"/>
    <dgm:cxn modelId="{8CBF0719-162E-44DD-8B9D-43CF63BFDB1C}" type="presOf" srcId="{9FFAD1AC-0856-4CCA-9984-9FA73865E66A}" destId="{8139D495-5146-4A12-816D-29BA05708490}" srcOrd="0" destOrd="0" presId="urn:microsoft.com/office/officeart/2005/8/layout/hierarchy3"/>
    <dgm:cxn modelId="{CAC40004-9AF1-42DF-9B77-E8B1E2667074}" type="presOf" srcId="{BC1CBF6C-392D-4F4C-8BEC-217AC401DB38}" destId="{74102FA9-F75D-4E54-B8C2-BA3A43D761B0}" srcOrd="0" destOrd="0" presId="urn:microsoft.com/office/officeart/2005/8/layout/hierarchy3"/>
    <dgm:cxn modelId="{F3B620B4-80D9-44A6-B29A-365CACE1AE96}" type="presOf" srcId="{6D23DE9F-6416-4AB7-B347-B592CA3093EC}" destId="{49360444-CB81-4A86-A3A8-9AF183DFD5D4}" srcOrd="0" destOrd="0" presId="urn:microsoft.com/office/officeart/2005/8/layout/hierarchy3"/>
    <dgm:cxn modelId="{00FC45D2-B142-4ECF-B631-8F26EA7D9286}" type="presOf" srcId="{4ED7E1BB-01AF-49C7-8C58-A28E41E31591}" destId="{2B6E5A5B-BB08-404D-ADC7-0A0160E87F41}" srcOrd="0" destOrd="0" presId="urn:microsoft.com/office/officeart/2005/8/layout/hierarchy3"/>
    <dgm:cxn modelId="{153B0878-B40F-4D1F-997C-E63AE1639219}" type="presOf" srcId="{2F86A881-9E27-4B06-BA13-9916663A59C9}" destId="{BDE73EE9-023E-4D18-8641-01B3592B9384}" srcOrd="0" destOrd="0" presId="urn:microsoft.com/office/officeart/2005/8/layout/hierarchy3"/>
    <dgm:cxn modelId="{72A0F493-0F73-42CE-9B9F-AC4F04839FBC}" srcId="{02D080BA-F6BB-4A33-B11C-084804157E64}" destId="{CA3CE877-BBC3-49CF-B510-F2263D623DB8}" srcOrd="6" destOrd="0" parTransId="{04F90730-87FA-467C-9E4E-BD5985F8384D}" sibTransId="{5DDEC0EC-7B7E-43DB-8DE0-21C5EA2C9DCA}"/>
    <dgm:cxn modelId="{39A0D49F-DD58-4F51-8072-4599B6966D10}" type="presOf" srcId="{6B9977B8-931D-4CBD-A64B-6960EE81E0FB}" destId="{E3D7C213-270E-4AB8-A05A-0006D32917BA}" srcOrd="0" destOrd="0" presId="urn:microsoft.com/office/officeart/2005/8/layout/hierarchy3"/>
    <dgm:cxn modelId="{6EB060E2-C1D1-46D2-A175-1EE744B43A9A}" srcId="{4ED7E1BB-01AF-49C7-8C58-A28E41E31591}" destId="{9B37B8ED-D554-48AE-B552-61E8056653D1}" srcOrd="3" destOrd="0" parTransId="{019DF833-F50F-4358-9AEA-7BA5C2A5E9F2}" sibTransId="{E432D023-7A99-4D31-B132-579092EEEA93}"/>
    <dgm:cxn modelId="{6AD1643F-BBFA-48B5-9A57-DC91E514F457}" srcId="{6B079FEC-0FFB-415D-9630-47DE4D835C15}" destId="{13B93EB4-80C0-436A-BD43-095FCF0353EA}" srcOrd="0" destOrd="0" parTransId="{AA78257F-EAC3-458E-89C3-3B0B07AB51A5}" sibTransId="{8B66CE99-39D7-490F-9C8A-D32CF401E196}"/>
    <dgm:cxn modelId="{BDFBFD78-06D3-4437-8D37-7DDB14675357}" srcId="{4ED7E1BB-01AF-49C7-8C58-A28E41E31591}" destId="{8B602A60-E01E-4454-BB36-50C0650F6D13}" srcOrd="0" destOrd="0" parTransId="{24D7CF23-3C60-4454-9628-ABAFCE0779E1}" sibTransId="{FA900170-C4D2-4390-B824-7FD88EFF0C32}"/>
    <dgm:cxn modelId="{EACECD8C-45D9-46A8-9B9F-87240473ADCB}" type="presOf" srcId="{CA3CE877-BBC3-49CF-B510-F2263D623DB8}" destId="{1CC7576D-04E6-4E58-B04A-416C96DCA5D6}" srcOrd="1" destOrd="0" presId="urn:microsoft.com/office/officeart/2005/8/layout/hierarchy3"/>
    <dgm:cxn modelId="{1900EE6E-A78F-463C-B78A-BA1666B8E0AA}" srcId="{4ED7E1BB-01AF-49C7-8C58-A28E41E31591}" destId="{D677BDC5-C44F-4937-AB1B-7E9B8C33C0A3}" srcOrd="2" destOrd="0" parTransId="{BF3E3194-18F1-4B4B-8A48-C5FAC6597B6F}" sibTransId="{95AE178A-73B3-44C3-B77C-FC58BF63146E}"/>
    <dgm:cxn modelId="{04C12139-D4C1-4346-9411-2B90A7FB4AE1}" type="presOf" srcId="{09C2C650-40F2-4253-BB55-B0B7BA39DFBD}" destId="{72FCD70A-2BA1-45A3-8066-ED6CB4094927}" srcOrd="0" destOrd="0" presId="urn:microsoft.com/office/officeart/2005/8/layout/hierarchy3"/>
    <dgm:cxn modelId="{D1295F99-0415-42C2-81A2-3F6D73780DAF}" srcId="{69EF2EA1-A975-4248-AA99-6469597D64B7}" destId="{FC722A58-9890-4705-A9D5-DA7D6A01A9B9}" srcOrd="2" destOrd="0" parTransId="{E0F66C59-99B7-4CE4-AEC8-188FBF495D30}" sibTransId="{331E4015-F2EC-4801-9037-FFDD41857550}"/>
    <dgm:cxn modelId="{5016518E-7D2C-47A1-89E9-AA09AE036719}" type="presOf" srcId="{2F87B468-5D8D-4E8F-8A95-8AE3E8F60432}" destId="{004E5A09-AB04-4F3D-BE0F-C22685A657D7}" srcOrd="0" destOrd="0" presId="urn:microsoft.com/office/officeart/2005/8/layout/hierarchy3"/>
    <dgm:cxn modelId="{7615DC3A-BB5E-43A8-920F-026F1E37C69E}" type="presOf" srcId="{3E47336E-AD8C-4F34-840E-E32989971DC8}" destId="{B2F3C3BD-62BB-46EF-8C21-12E085DDE52C}" srcOrd="0" destOrd="0" presId="urn:microsoft.com/office/officeart/2005/8/layout/hierarchy3"/>
    <dgm:cxn modelId="{8B5DDEBC-18CD-4C67-8A1D-823FDE865AFA}" srcId="{6D23DE9F-6416-4AB7-B347-B592CA3093EC}" destId="{5721FC84-89C5-4D54-9718-B94175B905DD}" srcOrd="0" destOrd="0" parTransId="{AFCB117F-A465-438C-AD07-A8BA3F15C409}" sibTransId="{C3C99183-2B45-420A-A739-A720753737FB}"/>
    <dgm:cxn modelId="{A090FDC3-236E-4945-831B-DCDE4A6B74DE}" type="presOf" srcId="{69EF2EA1-A975-4248-AA99-6469597D64B7}" destId="{0B6184FE-282B-4BBF-A82F-1F3A2284E2CC}" srcOrd="1" destOrd="0" presId="urn:microsoft.com/office/officeart/2005/8/layout/hierarchy3"/>
    <dgm:cxn modelId="{299FB87B-ADFA-4AA6-B2C8-2CFA187B1990}" type="presOf" srcId="{6E8C58F3-721C-47BA-A8B7-C5B9C5868BD8}" destId="{92F1B7FC-9424-4F18-9447-41CA8E14EF30}" srcOrd="0" destOrd="0" presId="urn:microsoft.com/office/officeart/2005/8/layout/hierarchy3"/>
    <dgm:cxn modelId="{C04A5343-588C-464F-9A74-A68A02501518}" srcId="{6E8C58F3-721C-47BA-A8B7-C5B9C5868BD8}" destId="{2F86A881-9E27-4B06-BA13-9916663A59C9}" srcOrd="3" destOrd="0" parTransId="{26A93356-F313-456D-AE69-A970C492698C}" sibTransId="{41CB8F0E-FA84-4DA4-9B4E-25F468C810EB}"/>
    <dgm:cxn modelId="{270CA11D-38EA-486C-8AE3-100A87BF825B}" srcId="{C35B5C0B-21C4-4FEC-B46D-BE146AD3BF58}" destId="{3E47336E-AD8C-4F34-840E-E32989971DC8}" srcOrd="2" destOrd="0" parTransId="{09C2C650-40F2-4253-BB55-B0B7BA39DFBD}" sibTransId="{41C25F4C-A887-4AB5-9295-649BF8F85365}"/>
    <dgm:cxn modelId="{DE38D68A-A235-4C76-8C11-6D4188AB94EA}" type="presOf" srcId="{F5C350EF-11E0-495C-9901-B9B6FB0FBD5E}" destId="{7E4D5233-D962-4285-ABBA-18CA0EA7FBF3}" srcOrd="0" destOrd="0" presId="urn:microsoft.com/office/officeart/2005/8/layout/hierarchy3"/>
    <dgm:cxn modelId="{B0C7812B-3471-46B5-A204-6B3DBB94715B}" srcId="{CA3CE877-BBC3-49CF-B510-F2263D623DB8}" destId="{FB84E18F-3AFE-4D1C-91CF-BF0A5F9F2660}" srcOrd="1" destOrd="0" parTransId="{0A9E6F16-7977-491D-AF1E-EF28FFA612E6}" sibTransId="{7AF3BB32-5D22-444B-AE03-8EC249E254BC}"/>
    <dgm:cxn modelId="{A57FD88D-2B94-4484-91EB-1AB1034DC0B7}" type="presOf" srcId="{196320A7-882A-4C39-83B5-30068695A753}" destId="{CBC596E4-D6BF-4186-BAEA-5EA89A14B091}" srcOrd="0" destOrd="0" presId="urn:microsoft.com/office/officeart/2005/8/layout/hierarchy3"/>
    <dgm:cxn modelId="{5DE99E80-F433-41C9-BBCC-ADD77B3102CE}" type="presOf" srcId="{4E1321F6-1BDF-497B-8EF4-7878C06021BB}" destId="{ACE2F548-749F-4CB8-88D6-E17868EF8799}" srcOrd="0" destOrd="0" presId="urn:microsoft.com/office/officeart/2005/8/layout/hierarchy3"/>
    <dgm:cxn modelId="{B32B58B6-487A-40C8-A7E0-A6ECAC5EDAE9}" type="presOf" srcId="{24D7CF23-3C60-4454-9628-ABAFCE0779E1}" destId="{5933EE5B-E49D-47FE-AAF4-961298EBC4B8}" srcOrd="0" destOrd="0" presId="urn:microsoft.com/office/officeart/2005/8/layout/hierarchy3"/>
    <dgm:cxn modelId="{9C3352D7-BEA5-4B09-B7A1-BC1DC296181E}" srcId="{6B079FEC-0FFB-415D-9630-47DE4D835C15}" destId="{FE4D74A8-CD70-4781-906D-6E011AA64C59}" srcOrd="4" destOrd="0" parTransId="{2E64F88E-E347-49B1-9FDA-EAA021C232A4}" sibTransId="{1C47F8A5-916D-40FC-92A4-65215BC9A490}"/>
    <dgm:cxn modelId="{0B9F7EE3-0700-48C8-81E5-004D2CDFFDA8}" srcId="{6E8C58F3-721C-47BA-A8B7-C5B9C5868BD8}" destId="{E78F19BF-62B7-4B69-BF2A-4C71098FF057}" srcOrd="2" destOrd="0" parTransId="{DA146109-1F3C-4F52-9C64-40E9C50624C0}" sibTransId="{D9207A3A-BF64-4E72-B4D9-B37513210E73}"/>
    <dgm:cxn modelId="{49254FCF-035F-48E1-B3E3-8B296B920767}" type="presOf" srcId="{BF3E3194-18F1-4B4B-8A48-C5FAC6597B6F}" destId="{EC7E37FB-4FA3-445D-BDF6-81CCDBC5F68C}" srcOrd="0" destOrd="0" presId="urn:microsoft.com/office/officeart/2005/8/layout/hierarchy3"/>
    <dgm:cxn modelId="{9465B3E1-BC3A-481B-8C53-81DF2E7F1193}" srcId="{C35B5C0B-21C4-4FEC-B46D-BE146AD3BF58}" destId="{6E40A0AA-BF3F-4248-B50F-D55F43D18F6D}" srcOrd="0" destOrd="0" parTransId="{0A38CD91-F5DB-425F-AE25-8F5EA46C5ACB}" sibTransId="{5A911E4B-EAEE-437E-B234-18B1D8986CF0}"/>
    <dgm:cxn modelId="{BCCB1DCF-8775-4366-A834-8F068BAC3580}" type="presOf" srcId="{4ED7E1BB-01AF-49C7-8C58-A28E41E31591}" destId="{CBCF6524-2FF5-47DE-9B43-589A2809DF34}" srcOrd="1" destOrd="0" presId="urn:microsoft.com/office/officeart/2005/8/layout/hierarchy3"/>
    <dgm:cxn modelId="{EC8B0863-7F47-4836-8802-04FED1F322BD}" srcId="{02D080BA-F6BB-4A33-B11C-084804157E64}" destId="{69EF2EA1-A975-4248-AA99-6469597D64B7}" srcOrd="2" destOrd="0" parTransId="{976F9089-9AC9-4693-8382-F8F1DBEEE275}" sibTransId="{61FA50B9-F033-4AAB-9538-C391C8B201FF}"/>
    <dgm:cxn modelId="{0C623FA4-49F7-421A-9AA8-4F3202995436}" type="presOf" srcId="{AA78257F-EAC3-458E-89C3-3B0B07AB51A5}" destId="{5FE50DB1-7C65-4C73-89FD-76633C80A2F9}" srcOrd="0" destOrd="0" presId="urn:microsoft.com/office/officeart/2005/8/layout/hierarchy3"/>
    <dgm:cxn modelId="{EFD10992-D13E-451C-9803-19B0DDDCBD1E}" type="presOf" srcId="{44FA6AF3-228F-4222-8F09-A4B3DD1DD3D1}" destId="{DBE3CFB6-7B0A-42AC-BE9B-E7D13A52F392}" srcOrd="0" destOrd="0" presId="urn:microsoft.com/office/officeart/2005/8/layout/hierarchy3"/>
    <dgm:cxn modelId="{A0B9BA57-81CF-47CF-8382-A3261D801F65}" type="presOf" srcId="{EC065EB3-BA81-46E1-9313-AB7A2A8D99F2}" destId="{EB548B6B-208C-4029-BBF9-6AB8DD2473F6}" srcOrd="0" destOrd="0" presId="urn:microsoft.com/office/officeart/2005/8/layout/hierarchy3"/>
    <dgm:cxn modelId="{F8636ABA-B945-45EA-AE35-96B51449258F}" type="presOf" srcId="{6B079FEC-0FFB-415D-9630-47DE4D835C15}" destId="{16B3B9A8-670E-468E-ADDD-920F0BC6E0FF}" srcOrd="0" destOrd="0" presId="urn:microsoft.com/office/officeart/2005/8/layout/hierarchy3"/>
    <dgm:cxn modelId="{36262950-C137-48D4-808F-A5382316241E}" type="presOf" srcId="{86D87B94-15DA-4923-932B-F4499ED5BD3A}" destId="{E04E9CEA-5596-48B4-929A-93028F2B8614}" srcOrd="0" destOrd="0" presId="urn:microsoft.com/office/officeart/2005/8/layout/hierarchy3"/>
    <dgm:cxn modelId="{E5202550-8600-478E-A17B-CC850D22C042}" type="presOf" srcId="{6E40A0AA-BF3F-4248-B50F-D55F43D18F6D}" destId="{E5B71435-1473-4305-BCCE-637461C2A031}" srcOrd="0" destOrd="0" presId="urn:microsoft.com/office/officeart/2005/8/layout/hierarchy3"/>
    <dgm:cxn modelId="{D48F9B3C-9727-42D0-93F1-358CB0BAA399}" srcId="{C35B5C0B-21C4-4FEC-B46D-BE146AD3BF58}" destId="{0402A2CB-F979-46B5-9090-2C93A9B9D5C7}" srcOrd="1" destOrd="0" parTransId="{4CD6AF24-7156-41A8-BC5C-AA931CFF6E43}" sibTransId="{2E557CB2-ED0B-4F37-B51E-F803CDB195A3}"/>
    <dgm:cxn modelId="{558E0981-CED8-4E11-9C7E-2DAD82939258}" type="presOf" srcId="{AFCB117F-A465-438C-AD07-A8BA3F15C409}" destId="{891B51D9-B82E-47BD-9255-0F413A4F3CB3}" srcOrd="0" destOrd="0" presId="urn:microsoft.com/office/officeart/2005/8/layout/hierarchy3"/>
    <dgm:cxn modelId="{039E11AC-4F0E-4C0F-989D-3D1E4C0EE69C}" type="presOf" srcId="{02D080BA-F6BB-4A33-B11C-084804157E64}" destId="{D4A344A3-1AAE-4EF4-AF0C-68818A6DC590}" srcOrd="0" destOrd="0" presId="urn:microsoft.com/office/officeart/2005/8/layout/hierarchy3"/>
    <dgm:cxn modelId="{7FF0C8FA-4321-48F5-A533-A33E35B1C831}" type="presOf" srcId="{A872B68E-7257-4408-98B0-70D62B37F29E}" destId="{4E06398C-6BE0-4167-BABA-3C536DF342A4}" srcOrd="0" destOrd="0" presId="urn:microsoft.com/office/officeart/2005/8/layout/hierarchy3"/>
    <dgm:cxn modelId="{02D5EE82-99D4-4F3B-BC4D-ED5C45621AFA}" srcId="{02D080BA-F6BB-4A33-B11C-084804157E64}" destId="{6E8C58F3-721C-47BA-A8B7-C5B9C5868BD8}" srcOrd="0" destOrd="0" parTransId="{5403BC86-699A-475C-83E9-64D3C228D8AA}" sibTransId="{9D981F8E-0987-4AC4-B191-A6A36B3B3269}"/>
    <dgm:cxn modelId="{9A7EC11F-8403-42C2-A8EA-7CADE5D3703C}" srcId="{02D080BA-F6BB-4A33-B11C-084804157E64}" destId="{C35B5C0B-21C4-4FEC-B46D-BE146AD3BF58}" srcOrd="4" destOrd="0" parTransId="{9BA0E8FF-D394-4195-B8B0-408BBDBF4A4C}" sibTransId="{4571ADE5-3F3B-4675-B741-ADBF43241178}"/>
    <dgm:cxn modelId="{FBCCA222-2DBB-4302-B09F-23C039A3B75C}" type="presOf" srcId="{8F3F6993-CED8-4C3F-8EF1-6B5589AA92A9}" destId="{EB3AAFB9-F0F6-4DCF-A198-684733EEF75D}" srcOrd="0" destOrd="0" presId="urn:microsoft.com/office/officeart/2005/8/layout/hierarchy3"/>
    <dgm:cxn modelId="{31BDB5DF-8409-452F-B4C1-295022F3348D}" type="presOf" srcId="{6D23DE9F-6416-4AB7-B347-B592CA3093EC}" destId="{F96AB3AC-365C-4D3E-8154-B3BDA6FC2F28}" srcOrd="1" destOrd="0" presId="urn:microsoft.com/office/officeart/2005/8/layout/hierarchy3"/>
    <dgm:cxn modelId="{AA083C3D-B599-4DA4-8E5F-75147AA3FE1D}" type="presOf" srcId="{6B079FEC-0FFB-415D-9630-47DE4D835C15}" destId="{7F59875B-EC02-4A5A-A353-7889662E6EA6}" srcOrd="1" destOrd="0" presId="urn:microsoft.com/office/officeart/2005/8/layout/hierarchy3"/>
    <dgm:cxn modelId="{61768979-FBD4-47A4-9C03-69A446AFBA99}" type="presOf" srcId="{13B93EB4-80C0-436A-BD43-095FCF0353EA}" destId="{71E3F32A-29EF-4FC8-A172-30551BDAB507}" srcOrd="0" destOrd="0" presId="urn:microsoft.com/office/officeart/2005/8/layout/hierarchy3"/>
    <dgm:cxn modelId="{C9E744DD-6197-4E52-97BA-032CCB8682C3}" srcId="{6E8C58F3-721C-47BA-A8B7-C5B9C5868BD8}" destId="{A872B68E-7257-4408-98B0-70D62B37F29E}" srcOrd="1" destOrd="0" parTransId="{BFE18FB7-F143-4FF6-B9DE-2B2D494550CB}" sibTransId="{AF8A49C3-83EB-4571-8D8A-38713DAB4578}"/>
    <dgm:cxn modelId="{AB3810AD-BFAC-4847-B3B9-DE53E51A2111}" type="presOf" srcId="{E78F19BF-62B7-4B69-BF2A-4C71098FF057}" destId="{288CD77D-2CA9-4EBF-89DF-E9478371F73B}" srcOrd="0" destOrd="0" presId="urn:microsoft.com/office/officeart/2005/8/layout/hierarchy3"/>
    <dgm:cxn modelId="{5A9DCA61-E13D-4EC0-B8FA-2C03150C18EB}" srcId="{69EF2EA1-A975-4248-AA99-6469597D64B7}" destId="{196320A7-882A-4C39-83B5-30068695A753}" srcOrd="1" destOrd="0" parTransId="{6B9977B8-931D-4CBD-A64B-6960EE81E0FB}" sibTransId="{31A8E354-334B-4E2A-8B9C-6513A480FDB7}"/>
    <dgm:cxn modelId="{5B61E1B0-DEB0-4935-9578-0A6B5AEB555C}" type="presOf" srcId="{FC722A58-9890-4705-A9D5-DA7D6A01A9B9}" destId="{623E83FF-81A6-4177-9BA8-EEA66DCD70FE}" srcOrd="0" destOrd="0" presId="urn:microsoft.com/office/officeart/2005/8/layout/hierarchy3"/>
    <dgm:cxn modelId="{47CC043B-4FEB-4293-9168-B5449B8445AF}" type="presOf" srcId="{A6C5234B-08F1-4080-A8B9-265D36A8BC18}" destId="{85D67F7E-C258-4452-A79B-8DF48502B7A8}" srcOrd="0" destOrd="0" presId="urn:microsoft.com/office/officeart/2005/8/layout/hierarchy3"/>
    <dgm:cxn modelId="{720CB67F-206E-4535-AB53-1142149B87E5}" type="presOf" srcId="{2E64F88E-E347-49B1-9FDA-EAA021C232A4}" destId="{0D6769B9-142D-4525-B0C8-00FE447055DE}" srcOrd="0" destOrd="0" presId="urn:microsoft.com/office/officeart/2005/8/layout/hierarchy3"/>
    <dgm:cxn modelId="{EDCF8570-FC36-46D2-BDC7-1D623EF53B9C}" type="presOf" srcId="{0402A2CB-F979-46B5-9090-2C93A9B9D5C7}" destId="{B1E339A6-8F70-4736-AAD3-C345D1BC1F1C}" srcOrd="0" destOrd="0" presId="urn:microsoft.com/office/officeart/2005/8/layout/hierarchy3"/>
    <dgm:cxn modelId="{64FF3F57-3AC8-490C-B5D0-F08CC4B07FAF}" srcId="{6D23DE9F-6416-4AB7-B347-B592CA3093EC}" destId="{BC1CBF6C-392D-4F4C-8BEC-217AC401DB38}" srcOrd="1" destOrd="0" parTransId="{F5C350EF-11E0-495C-9901-B9B6FB0FBD5E}" sibTransId="{40DD4F86-BD2C-43C2-B6CB-0A1511F2CE84}"/>
    <dgm:cxn modelId="{E86E8180-97EE-47EA-AB71-2A0C8DDC7C25}" type="presOf" srcId="{16834E2D-F830-4FBA-9D14-1F22BAC5618B}" destId="{AD8B2A22-F10A-4ABB-9E7C-BAFA026E83BF}" srcOrd="0" destOrd="0" presId="urn:microsoft.com/office/officeart/2005/8/layout/hierarchy3"/>
    <dgm:cxn modelId="{332B3EF2-5262-4C8E-8C8E-4D1204BD9C62}" srcId="{6B079FEC-0FFB-415D-9630-47DE4D835C15}" destId="{2F87B468-5D8D-4E8F-8A95-8AE3E8F60432}" srcOrd="3" destOrd="0" parTransId="{40DB1CE9-F709-412E-BD46-944C7D43CDE8}" sibTransId="{CA3CE3A4-4CF9-4953-8449-D4B1F366D1B9}"/>
    <dgm:cxn modelId="{3D409005-4AA5-4FB7-BE23-50D2BEF555BD}" type="presOf" srcId="{FB84E18F-3AFE-4D1C-91CF-BF0A5F9F2660}" destId="{4DC66EAA-A36D-4ACC-9BFE-2669128D571B}" srcOrd="0" destOrd="0" presId="urn:microsoft.com/office/officeart/2005/8/layout/hierarchy3"/>
    <dgm:cxn modelId="{79EE1015-8D29-4B5B-8C2B-E0FF51C94082}" type="presOf" srcId="{CA3CE877-BBC3-49CF-B510-F2263D623DB8}" destId="{B101DEBE-3321-4930-803C-E9DF1FD4F0C9}" srcOrd="0" destOrd="0" presId="urn:microsoft.com/office/officeart/2005/8/layout/hierarchy3"/>
    <dgm:cxn modelId="{8B59DB55-A766-40FF-803F-D3787141D371}" type="presOf" srcId="{C35B5C0B-21C4-4FEC-B46D-BE146AD3BF58}" destId="{FAB2159C-D8DA-4A47-955A-66EB1CFC98D6}" srcOrd="0" destOrd="0" presId="urn:microsoft.com/office/officeart/2005/8/layout/hierarchy3"/>
    <dgm:cxn modelId="{F0CFCC50-2A88-44DE-819A-E009ABE26AB5}" type="presOf" srcId="{6E8C58F3-721C-47BA-A8B7-C5B9C5868BD8}" destId="{62A8A6C7-689A-45D3-BE07-CC71F93BD8A6}" srcOrd="1" destOrd="0" presId="urn:microsoft.com/office/officeart/2005/8/layout/hierarchy3"/>
    <dgm:cxn modelId="{1EF6628D-2FD6-4C5F-9CFA-9B96A841A7F6}" type="presOf" srcId="{D677BDC5-C44F-4937-AB1B-7E9B8C33C0A3}" destId="{72C4F7CA-E0AC-435D-9318-570234EC1CDF}" srcOrd="0" destOrd="0" presId="urn:microsoft.com/office/officeart/2005/8/layout/hierarchy3"/>
    <dgm:cxn modelId="{2FEE361C-369C-4247-9153-FF541BFB3664}" srcId="{6D23DE9F-6416-4AB7-B347-B592CA3093EC}" destId="{661B9D20-6C7F-44FA-8351-134B5D8BA439}" srcOrd="2" destOrd="0" parTransId="{88FEEFCD-F0A4-4FCB-953C-1AF84B6589BB}" sibTransId="{DBEE696A-D284-4B91-B87D-E4EEE11D4E05}"/>
    <dgm:cxn modelId="{2EC3D8C8-050F-48BB-ABE8-8293100A1005}" type="presOf" srcId="{019DF833-F50F-4358-9AEA-7BA5C2A5E9F2}" destId="{27E93D74-88DC-46A2-8A5A-5DAE0E6D2FF3}" srcOrd="0" destOrd="0" presId="urn:microsoft.com/office/officeart/2005/8/layout/hierarchy3"/>
    <dgm:cxn modelId="{C213EDBB-B62D-4915-A695-EF11D53969C4}" srcId="{C35B5C0B-21C4-4FEC-B46D-BE146AD3BF58}" destId="{FAA5EAB5-4197-41E2-991A-B20388B2BA09}" srcOrd="3" destOrd="0" parTransId="{86D87B94-15DA-4923-932B-F4499ED5BD3A}" sibTransId="{81BE6745-6D77-40D2-9EAA-CD5FFB801C2E}"/>
    <dgm:cxn modelId="{46C3AB56-7DC6-4963-9FC9-CA077A23B0CE}" type="presOf" srcId="{BFE18FB7-F143-4FF6-B9DE-2B2D494550CB}" destId="{15939878-4A6A-467D-9DB7-6A1F2E993BFB}" srcOrd="0" destOrd="0" presId="urn:microsoft.com/office/officeart/2005/8/layout/hierarchy3"/>
    <dgm:cxn modelId="{3313EC15-FD1B-418F-969A-15EB20E83E31}" type="presOf" srcId="{DBDAD214-61F5-493E-A569-75261648D1DA}" destId="{85B70CE4-A279-49BB-95D5-2C3D80299168}" srcOrd="0" destOrd="0" presId="urn:microsoft.com/office/officeart/2005/8/layout/hierarchy3"/>
    <dgm:cxn modelId="{41CD8F8D-3F2A-4370-940A-8A8CC00FF05F}" srcId="{02D080BA-F6BB-4A33-B11C-084804157E64}" destId="{6D23DE9F-6416-4AB7-B347-B592CA3093EC}" srcOrd="1" destOrd="0" parTransId="{9B0514A8-D959-4017-806D-1432B36AFD0E}" sibTransId="{EC96E125-960C-4EF4-8AF6-9499511033BF}"/>
    <dgm:cxn modelId="{9522B748-1F4A-47E2-9EDE-09A07617CEF0}" type="presOf" srcId="{40DB1CE9-F709-412E-BD46-944C7D43CDE8}" destId="{9FF59369-B790-4117-8D97-5E7CA6AD47B7}" srcOrd="0" destOrd="0" presId="urn:microsoft.com/office/officeart/2005/8/layout/hierarchy3"/>
    <dgm:cxn modelId="{CB33F0F6-D6EE-43CD-A1B4-EF5599728D68}" srcId="{4ED7E1BB-01AF-49C7-8C58-A28E41E31591}" destId="{B862EC81-B76B-494C-84C0-EAF3F27F6B4E}" srcOrd="1" destOrd="0" parTransId="{7DD885EF-BD33-4693-8C05-B38FCA797BE6}" sibTransId="{5300D16A-4D93-411F-B471-AA0CD2A02CC8}"/>
    <dgm:cxn modelId="{F8761B0E-55C9-4321-8E65-BEC63A7CEA5F}" type="presOf" srcId="{FE4D74A8-CD70-4781-906D-6E011AA64C59}" destId="{B8492455-98C0-42A4-9B3F-B7EFF0359D08}" srcOrd="0" destOrd="0" presId="urn:microsoft.com/office/officeart/2005/8/layout/hierarchy3"/>
    <dgm:cxn modelId="{5F1A2643-7681-4374-A2DD-208B6A41E8C5}" srcId="{CA3CE877-BBC3-49CF-B510-F2263D623DB8}" destId="{ECA42E62-79D9-4844-93BD-07B12DA50F5A}" srcOrd="0" destOrd="0" parTransId="{8F3F6993-CED8-4C3F-8EF1-6B5589AA92A9}" sibTransId="{A29D82C5-84AF-4066-9ABF-90C12E630013}"/>
    <dgm:cxn modelId="{D85445BB-F8F6-41CA-BD86-B5439FEC0128}" type="presOf" srcId="{88FEEFCD-F0A4-4FCB-953C-1AF84B6589BB}" destId="{63814D21-8FD8-4E33-AF4A-702003563B75}" srcOrd="0" destOrd="0" presId="urn:microsoft.com/office/officeart/2005/8/layout/hierarchy3"/>
    <dgm:cxn modelId="{82B6CA07-3B07-4A12-AEFC-1C4632581887}" type="presOf" srcId="{E0F66C59-99B7-4CE4-AEC8-188FBF495D30}" destId="{6911AAB9-76D8-4BD4-856E-46A139D77E1A}" srcOrd="0" destOrd="0" presId="urn:microsoft.com/office/officeart/2005/8/layout/hierarchy3"/>
    <dgm:cxn modelId="{D7D8918A-4D20-4491-B29A-F11038DD4A8F}" type="presOf" srcId="{B862EC81-B76B-494C-84C0-EAF3F27F6B4E}" destId="{72C3EEA8-1AA1-4BCC-BFEB-029C141A9D81}" srcOrd="0" destOrd="0" presId="urn:microsoft.com/office/officeart/2005/8/layout/hierarchy3"/>
    <dgm:cxn modelId="{E22ABB75-2E74-4E12-BFF1-231FAE8871BC}" type="presParOf" srcId="{D4A344A3-1AAE-4EF4-AF0C-68818A6DC590}" destId="{10A4D735-41FE-4E60-AEE1-7A422D033574}" srcOrd="0" destOrd="0" presId="urn:microsoft.com/office/officeart/2005/8/layout/hierarchy3"/>
    <dgm:cxn modelId="{A6F1AF8D-835B-4522-BCD4-5ABA00990E4F}" type="presParOf" srcId="{10A4D735-41FE-4E60-AEE1-7A422D033574}" destId="{BC6A2B7E-62F3-43DB-B7F9-7F724B9102CA}" srcOrd="0" destOrd="0" presId="urn:microsoft.com/office/officeart/2005/8/layout/hierarchy3"/>
    <dgm:cxn modelId="{882A1FB6-59B2-4CD6-A51F-31F2E5E9F0A1}" type="presParOf" srcId="{BC6A2B7E-62F3-43DB-B7F9-7F724B9102CA}" destId="{92F1B7FC-9424-4F18-9447-41CA8E14EF30}" srcOrd="0" destOrd="0" presId="urn:microsoft.com/office/officeart/2005/8/layout/hierarchy3"/>
    <dgm:cxn modelId="{268FCD76-552A-4A62-B5FC-8D1D80BA5610}" type="presParOf" srcId="{BC6A2B7E-62F3-43DB-B7F9-7F724B9102CA}" destId="{62A8A6C7-689A-45D3-BE07-CC71F93BD8A6}" srcOrd="1" destOrd="0" presId="urn:microsoft.com/office/officeart/2005/8/layout/hierarchy3"/>
    <dgm:cxn modelId="{93938F1E-8C95-40CD-A1BD-F4E33AAC7CCF}" type="presParOf" srcId="{10A4D735-41FE-4E60-AEE1-7A422D033574}" destId="{29B4A5C5-24C4-42A9-8CF0-12F8225D1F63}" srcOrd="1" destOrd="0" presId="urn:microsoft.com/office/officeart/2005/8/layout/hierarchy3"/>
    <dgm:cxn modelId="{0D1FE8B2-57F4-41E5-A84F-4837434BC30D}" type="presParOf" srcId="{29B4A5C5-24C4-42A9-8CF0-12F8225D1F63}" destId="{DBE3CFB6-7B0A-42AC-BE9B-E7D13A52F392}" srcOrd="0" destOrd="0" presId="urn:microsoft.com/office/officeart/2005/8/layout/hierarchy3"/>
    <dgm:cxn modelId="{3148AE22-73E3-4B75-9F5A-EC7745F45E3F}" type="presParOf" srcId="{29B4A5C5-24C4-42A9-8CF0-12F8225D1F63}" destId="{EB548B6B-208C-4029-BBF9-6AB8DD2473F6}" srcOrd="1" destOrd="0" presId="urn:microsoft.com/office/officeart/2005/8/layout/hierarchy3"/>
    <dgm:cxn modelId="{42A8F23F-15DE-419B-992A-9E199D082BB0}" type="presParOf" srcId="{29B4A5C5-24C4-42A9-8CF0-12F8225D1F63}" destId="{15939878-4A6A-467D-9DB7-6A1F2E993BFB}" srcOrd="2" destOrd="0" presId="urn:microsoft.com/office/officeart/2005/8/layout/hierarchy3"/>
    <dgm:cxn modelId="{5433EA5A-E806-457B-B8BC-8A06C3508E5E}" type="presParOf" srcId="{29B4A5C5-24C4-42A9-8CF0-12F8225D1F63}" destId="{4E06398C-6BE0-4167-BABA-3C536DF342A4}" srcOrd="3" destOrd="0" presId="urn:microsoft.com/office/officeart/2005/8/layout/hierarchy3"/>
    <dgm:cxn modelId="{72F79149-1683-4D6A-8D7D-FB45DDA8D6B1}" type="presParOf" srcId="{29B4A5C5-24C4-42A9-8CF0-12F8225D1F63}" destId="{FAD18C49-E498-4748-A71E-730D918D8DCF}" srcOrd="4" destOrd="0" presId="urn:microsoft.com/office/officeart/2005/8/layout/hierarchy3"/>
    <dgm:cxn modelId="{8E3AAE1D-7118-4937-B04F-19C48957E81C}" type="presParOf" srcId="{29B4A5C5-24C4-42A9-8CF0-12F8225D1F63}" destId="{288CD77D-2CA9-4EBF-89DF-E9478371F73B}" srcOrd="5" destOrd="0" presId="urn:microsoft.com/office/officeart/2005/8/layout/hierarchy3"/>
    <dgm:cxn modelId="{B600DBD2-BF1C-4196-A1CA-1E3D0F62366B}" type="presParOf" srcId="{29B4A5C5-24C4-42A9-8CF0-12F8225D1F63}" destId="{E6E6E1D5-8BF4-4AFA-B26E-B060DC88A772}" srcOrd="6" destOrd="0" presId="urn:microsoft.com/office/officeart/2005/8/layout/hierarchy3"/>
    <dgm:cxn modelId="{9C0BE92E-9FAB-45BB-A7B3-071E687BD80B}" type="presParOf" srcId="{29B4A5C5-24C4-42A9-8CF0-12F8225D1F63}" destId="{BDE73EE9-023E-4D18-8641-01B3592B9384}" srcOrd="7" destOrd="0" presId="urn:microsoft.com/office/officeart/2005/8/layout/hierarchy3"/>
    <dgm:cxn modelId="{DA3CA32E-5962-47ED-8931-481AE003F614}" type="presParOf" srcId="{D4A344A3-1AAE-4EF4-AF0C-68818A6DC590}" destId="{2C7EB908-B593-4C9E-BD3A-D37979FD694D}" srcOrd="1" destOrd="0" presId="urn:microsoft.com/office/officeart/2005/8/layout/hierarchy3"/>
    <dgm:cxn modelId="{5BD0A418-A5B6-460E-A49F-32E35AFDD3B5}" type="presParOf" srcId="{2C7EB908-B593-4C9E-BD3A-D37979FD694D}" destId="{AE8CECCB-1446-4850-B4AF-893A937FEFC6}" srcOrd="0" destOrd="0" presId="urn:microsoft.com/office/officeart/2005/8/layout/hierarchy3"/>
    <dgm:cxn modelId="{2E64E894-3209-4011-8B18-A1C5A18B676B}" type="presParOf" srcId="{AE8CECCB-1446-4850-B4AF-893A937FEFC6}" destId="{49360444-CB81-4A86-A3A8-9AF183DFD5D4}" srcOrd="0" destOrd="0" presId="urn:microsoft.com/office/officeart/2005/8/layout/hierarchy3"/>
    <dgm:cxn modelId="{07E1E30F-A689-4894-88B3-903AD8D07B64}" type="presParOf" srcId="{AE8CECCB-1446-4850-B4AF-893A937FEFC6}" destId="{F96AB3AC-365C-4D3E-8154-B3BDA6FC2F28}" srcOrd="1" destOrd="0" presId="urn:microsoft.com/office/officeart/2005/8/layout/hierarchy3"/>
    <dgm:cxn modelId="{D0A37920-5DE1-4ED6-92EB-EAD871F6A036}" type="presParOf" srcId="{2C7EB908-B593-4C9E-BD3A-D37979FD694D}" destId="{69208083-33F8-4E24-BA81-A7D39D87874E}" srcOrd="1" destOrd="0" presId="urn:microsoft.com/office/officeart/2005/8/layout/hierarchy3"/>
    <dgm:cxn modelId="{8D96396F-63DA-4E06-864E-5A8053FDD831}" type="presParOf" srcId="{69208083-33F8-4E24-BA81-A7D39D87874E}" destId="{891B51D9-B82E-47BD-9255-0F413A4F3CB3}" srcOrd="0" destOrd="0" presId="urn:microsoft.com/office/officeart/2005/8/layout/hierarchy3"/>
    <dgm:cxn modelId="{FB7AD9DA-D888-492A-9D98-76E829BE8C5C}" type="presParOf" srcId="{69208083-33F8-4E24-BA81-A7D39D87874E}" destId="{12A3393A-2A15-4DC7-87A4-4A6861940131}" srcOrd="1" destOrd="0" presId="urn:microsoft.com/office/officeart/2005/8/layout/hierarchy3"/>
    <dgm:cxn modelId="{549E838F-DD3F-4583-9A4F-46F5C784631C}" type="presParOf" srcId="{69208083-33F8-4E24-BA81-A7D39D87874E}" destId="{7E4D5233-D962-4285-ABBA-18CA0EA7FBF3}" srcOrd="2" destOrd="0" presId="urn:microsoft.com/office/officeart/2005/8/layout/hierarchy3"/>
    <dgm:cxn modelId="{B8FA6420-A127-4CFA-A4D0-A77598AE9780}" type="presParOf" srcId="{69208083-33F8-4E24-BA81-A7D39D87874E}" destId="{74102FA9-F75D-4E54-B8C2-BA3A43D761B0}" srcOrd="3" destOrd="0" presId="urn:microsoft.com/office/officeart/2005/8/layout/hierarchy3"/>
    <dgm:cxn modelId="{3190F787-B5C6-42FA-A401-7498FC21D183}" type="presParOf" srcId="{69208083-33F8-4E24-BA81-A7D39D87874E}" destId="{63814D21-8FD8-4E33-AF4A-702003563B75}" srcOrd="4" destOrd="0" presId="urn:microsoft.com/office/officeart/2005/8/layout/hierarchy3"/>
    <dgm:cxn modelId="{6A148752-FC9F-47C6-9DDF-2222CE56839A}" type="presParOf" srcId="{69208083-33F8-4E24-BA81-A7D39D87874E}" destId="{A60D1E82-2574-4323-B3CE-8501EEC1A96E}" srcOrd="5" destOrd="0" presId="urn:microsoft.com/office/officeart/2005/8/layout/hierarchy3"/>
    <dgm:cxn modelId="{83BBCA56-7F19-49C1-B706-88881063FA90}" type="presParOf" srcId="{69208083-33F8-4E24-BA81-A7D39D87874E}" destId="{104E32AB-1531-4709-B99A-83DBCDD5C614}" srcOrd="6" destOrd="0" presId="urn:microsoft.com/office/officeart/2005/8/layout/hierarchy3"/>
    <dgm:cxn modelId="{A2217FF9-2741-4D17-BA4B-898F0C34C872}" type="presParOf" srcId="{69208083-33F8-4E24-BA81-A7D39D87874E}" destId="{ACE2F548-749F-4CB8-88D6-E17868EF8799}" srcOrd="7" destOrd="0" presId="urn:microsoft.com/office/officeart/2005/8/layout/hierarchy3"/>
    <dgm:cxn modelId="{D7AE4DD9-A499-413E-ABA7-D86587FD8238}" type="presParOf" srcId="{D4A344A3-1AAE-4EF4-AF0C-68818A6DC590}" destId="{89582FE1-E358-48E8-9F9C-2B6DFAA849F4}" srcOrd="2" destOrd="0" presId="urn:microsoft.com/office/officeart/2005/8/layout/hierarchy3"/>
    <dgm:cxn modelId="{23A2A609-8BC9-4CBA-A5C6-10D2DEAA3B0A}" type="presParOf" srcId="{89582FE1-E358-48E8-9F9C-2B6DFAA849F4}" destId="{1B1CB6EB-B2C5-4975-9CFC-5437E500EAB3}" srcOrd="0" destOrd="0" presId="urn:microsoft.com/office/officeart/2005/8/layout/hierarchy3"/>
    <dgm:cxn modelId="{03B75F6F-7FC1-41EB-9E2F-3FA5FEA79097}" type="presParOf" srcId="{1B1CB6EB-B2C5-4975-9CFC-5437E500EAB3}" destId="{E371B065-0C8B-4D12-9E92-B1E7F60AF56B}" srcOrd="0" destOrd="0" presId="urn:microsoft.com/office/officeart/2005/8/layout/hierarchy3"/>
    <dgm:cxn modelId="{5200045B-F847-41F8-B614-575FF82DEE71}" type="presParOf" srcId="{1B1CB6EB-B2C5-4975-9CFC-5437E500EAB3}" destId="{0B6184FE-282B-4BBF-A82F-1F3A2284E2CC}" srcOrd="1" destOrd="0" presId="urn:microsoft.com/office/officeart/2005/8/layout/hierarchy3"/>
    <dgm:cxn modelId="{9AA35FF5-8AF9-4420-8FF1-593851D292E7}" type="presParOf" srcId="{89582FE1-E358-48E8-9F9C-2B6DFAA849F4}" destId="{E3EE289D-D69C-41C1-A6E0-22679C6142B6}" srcOrd="1" destOrd="0" presId="urn:microsoft.com/office/officeart/2005/8/layout/hierarchy3"/>
    <dgm:cxn modelId="{6DAF9708-9FDA-4A10-B233-9E9B18BBF630}" type="presParOf" srcId="{E3EE289D-D69C-41C1-A6E0-22679C6142B6}" destId="{A90739DD-029F-46A8-86D4-22EF807552AC}" srcOrd="0" destOrd="0" presId="urn:microsoft.com/office/officeart/2005/8/layout/hierarchy3"/>
    <dgm:cxn modelId="{179BC865-C44E-48CD-B159-4408E00685A5}" type="presParOf" srcId="{E3EE289D-D69C-41C1-A6E0-22679C6142B6}" destId="{85D67F7E-C258-4452-A79B-8DF48502B7A8}" srcOrd="1" destOrd="0" presId="urn:microsoft.com/office/officeart/2005/8/layout/hierarchy3"/>
    <dgm:cxn modelId="{D0868842-3BD7-475E-85CE-65833F3B6908}" type="presParOf" srcId="{E3EE289D-D69C-41C1-A6E0-22679C6142B6}" destId="{E3D7C213-270E-4AB8-A05A-0006D32917BA}" srcOrd="2" destOrd="0" presId="urn:microsoft.com/office/officeart/2005/8/layout/hierarchy3"/>
    <dgm:cxn modelId="{B140D1F2-9A3B-44E6-8183-BF6E3D0FD921}" type="presParOf" srcId="{E3EE289D-D69C-41C1-A6E0-22679C6142B6}" destId="{CBC596E4-D6BF-4186-BAEA-5EA89A14B091}" srcOrd="3" destOrd="0" presId="urn:microsoft.com/office/officeart/2005/8/layout/hierarchy3"/>
    <dgm:cxn modelId="{18A18A7B-CF9B-42E2-889A-A2B23408C6AE}" type="presParOf" srcId="{E3EE289D-D69C-41C1-A6E0-22679C6142B6}" destId="{6911AAB9-76D8-4BD4-856E-46A139D77E1A}" srcOrd="4" destOrd="0" presId="urn:microsoft.com/office/officeart/2005/8/layout/hierarchy3"/>
    <dgm:cxn modelId="{25DBE50E-83EA-4CBB-AF20-8DD07B71D5FA}" type="presParOf" srcId="{E3EE289D-D69C-41C1-A6E0-22679C6142B6}" destId="{623E83FF-81A6-4177-9BA8-EEA66DCD70FE}" srcOrd="5" destOrd="0" presId="urn:microsoft.com/office/officeart/2005/8/layout/hierarchy3"/>
    <dgm:cxn modelId="{616404D5-7677-42BE-A775-771579656B58}" type="presParOf" srcId="{D4A344A3-1AAE-4EF4-AF0C-68818A6DC590}" destId="{64C57FBD-03BD-4039-BA04-2506CB03A01D}" srcOrd="3" destOrd="0" presId="urn:microsoft.com/office/officeart/2005/8/layout/hierarchy3"/>
    <dgm:cxn modelId="{550DA3B8-79FE-49EE-AD2F-E718C219655B}" type="presParOf" srcId="{64C57FBD-03BD-4039-BA04-2506CB03A01D}" destId="{1BD04891-6F23-4D2E-94B4-11099DABE8B5}" srcOrd="0" destOrd="0" presId="urn:microsoft.com/office/officeart/2005/8/layout/hierarchy3"/>
    <dgm:cxn modelId="{5CDF8848-5EA6-44BE-B8B6-10F9D2AF63C1}" type="presParOf" srcId="{1BD04891-6F23-4D2E-94B4-11099DABE8B5}" destId="{16B3B9A8-670E-468E-ADDD-920F0BC6E0FF}" srcOrd="0" destOrd="0" presId="urn:microsoft.com/office/officeart/2005/8/layout/hierarchy3"/>
    <dgm:cxn modelId="{9EBAEF95-59D4-465D-B086-D535008A6B54}" type="presParOf" srcId="{1BD04891-6F23-4D2E-94B4-11099DABE8B5}" destId="{7F59875B-EC02-4A5A-A353-7889662E6EA6}" srcOrd="1" destOrd="0" presId="urn:microsoft.com/office/officeart/2005/8/layout/hierarchy3"/>
    <dgm:cxn modelId="{A8751597-8B83-4575-921C-DDB42D28E04A}" type="presParOf" srcId="{64C57FBD-03BD-4039-BA04-2506CB03A01D}" destId="{E683A10D-2AB3-435F-A58C-A5A77176CABC}" srcOrd="1" destOrd="0" presId="urn:microsoft.com/office/officeart/2005/8/layout/hierarchy3"/>
    <dgm:cxn modelId="{7A6F3F86-A328-47D7-8EBF-00EF2E1437C7}" type="presParOf" srcId="{E683A10D-2AB3-435F-A58C-A5A77176CABC}" destId="{5FE50DB1-7C65-4C73-89FD-76633C80A2F9}" srcOrd="0" destOrd="0" presId="urn:microsoft.com/office/officeart/2005/8/layout/hierarchy3"/>
    <dgm:cxn modelId="{0E26BB67-540B-4AE0-96CC-E4B429C7ED86}" type="presParOf" srcId="{E683A10D-2AB3-435F-A58C-A5A77176CABC}" destId="{71E3F32A-29EF-4FC8-A172-30551BDAB507}" srcOrd="1" destOrd="0" presId="urn:microsoft.com/office/officeart/2005/8/layout/hierarchy3"/>
    <dgm:cxn modelId="{0BFC1F7F-CD8D-408B-8CA7-2B6E031CF372}" type="presParOf" srcId="{E683A10D-2AB3-435F-A58C-A5A77176CABC}" destId="{85B70CE4-A279-49BB-95D5-2C3D80299168}" srcOrd="2" destOrd="0" presId="urn:microsoft.com/office/officeart/2005/8/layout/hierarchy3"/>
    <dgm:cxn modelId="{5A1A8AD0-4F61-4DD9-9BEA-23638E1459AA}" type="presParOf" srcId="{E683A10D-2AB3-435F-A58C-A5A77176CABC}" destId="{BD619E27-A1D4-462E-8468-D2965088B20D}" srcOrd="3" destOrd="0" presId="urn:microsoft.com/office/officeart/2005/8/layout/hierarchy3"/>
    <dgm:cxn modelId="{15B65BCA-4E9C-41DC-A73E-594BE1989CC6}" type="presParOf" srcId="{E683A10D-2AB3-435F-A58C-A5A77176CABC}" destId="{AD8B2A22-F10A-4ABB-9E7C-BAFA026E83BF}" srcOrd="4" destOrd="0" presId="urn:microsoft.com/office/officeart/2005/8/layout/hierarchy3"/>
    <dgm:cxn modelId="{B36109CD-3112-453D-B4A2-ECF361924740}" type="presParOf" srcId="{E683A10D-2AB3-435F-A58C-A5A77176CABC}" destId="{5B27F4FE-1CB9-4ECB-BF84-3B0228F362BA}" srcOrd="5" destOrd="0" presId="urn:microsoft.com/office/officeart/2005/8/layout/hierarchy3"/>
    <dgm:cxn modelId="{303351CE-EF5B-4EE3-98AB-A5B947588E69}" type="presParOf" srcId="{E683A10D-2AB3-435F-A58C-A5A77176CABC}" destId="{9FF59369-B790-4117-8D97-5E7CA6AD47B7}" srcOrd="6" destOrd="0" presId="urn:microsoft.com/office/officeart/2005/8/layout/hierarchy3"/>
    <dgm:cxn modelId="{C4944A69-D7DF-4383-B8F3-0B3E9C18FF6D}" type="presParOf" srcId="{E683A10D-2AB3-435F-A58C-A5A77176CABC}" destId="{004E5A09-AB04-4F3D-BE0F-C22685A657D7}" srcOrd="7" destOrd="0" presId="urn:microsoft.com/office/officeart/2005/8/layout/hierarchy3"/>
    <dgm:cxn modelId="{B97BA407-6996-4F03-8472-007EA7878428}" type="presParOf" srcId="{E683A10D-2AB3-435F-A58C-A5A77176CABC}" destId="{0D6769B9-142D-4525-B0C8-00FE447055DE}" srcOrd="8" destOrd="0" presId="urn:microsoft.com/office/officeart/2005/8/layout/hierarchy3"/>
    <dgm:cxn modelId="{718B2163-5611-4AAA-A2CE-B55148372D74}" type="presParOf" srcId="{E683A10D-2AB3-435F-A58C-A5A77176CABC}" destId="{B8492455-98C0-42A4-9B3F-B7EFF0359D08}" srcOrd="9" destOrd="0" presId="urn:microsoft.com/office/officeart/2005/8/layout/hierarchy3"/>
    <dgm:cxn modelId="{544C9F91-469B-4269-9AAB-34D5DA0372DD}" type="presParOf" srcId="{D4A344A3-1AAE-4EF4-AF0C-68818A6DC590}" destId="{E17FC441-1559-4DF9-A7D6-57BA25FD4FEB}" srcOrd="4" destOrd="0" presId="urn:microsoft.com/office/officeart/2005/8/layout/hierarchy3"/>
    <dgm:cxn modelId="{28E938CD-FAE4-47F1-A030-E6BAEEFF99E5}" type="presParOf" srcId="{E17FC441-1559-4DF9-A7D6-57BA25FD4FEB}" destId="{05862AFD-C52F-4B35-847C-A54B425CEE0A}" srcOrd="0" destOrd="0" presId="urn:microsoft.com/office/officeart/2005/8/layout/hierarchy3"/>
    <dgm:cxn modelId="{8253DB76-5182-4250-9749-D9BD6ADC5840}" type="presParOf" srcId="{05862AFD-C52F-4B35-847C-A54B425CEE0A}" destId="{FAB2159C-D8DA-4A47-955A-66EB1CFC98D6}" srcOrd="0" destOrd="0" presId="urn:microsoft.com/office/officeart/2005/8/layout/hierarchy3"/>
    <dgm:cxn modelId="{43BD5816-2918-4973-A3DC-B4431DBC9866}" type="presParOf" srcId="{05862AFD-C52F-4B35-847C-A54B425CEE0A}" destId="{4F28D7DC-E9E5-4F4E-B4A9-6A7A7118C89E}" srcOrd="1" destOrd="0" presId="urn:microsoft.com/office/officeart/2005/8/layout/hierarchy3"/>
    <dgm:cxn modelId="{66D093D9-7157-491A-B8DF-2D841519C779}" type="presParOf" srcId="{E17FC441-1559-4DF9-A7D6-57BA25FD4FEB}" destId="{E6D37609-19F9-4781-B3B6-0D13CD0BB1C0}" srcOrd="1" destOrd="0" presId="urn:microsoft.com/office/officeart/2005/8/layout/hierarchy3"/>
    <dgm:cxn modelId="{FA27C9A3-AC5F-4816-B988-1C56603A7D67}" type="presParOf" srcId="{E6D37609-19F9-4781-B3B6-0D13CD0BB1C0}" destId="{6125DEAF-1896-4851-80D6-72446D9DF1AC}" srcOrd="0" destOrd="0" presId="urn:microsoft.com/office/officeart/2005/8/layout/hierarchy3"/>
    <dgm:cxn modelId="{62ACDA6E-460B-4481-9E18-970036B965A7}" type="presParOf" srcId="{E6D37609-19F9-4781-B3B6-0D13CD0BB1C0}" destId="{E5B71435-1473-4305-BCCE-637461C2A031}" srcOrd="1" destOrd="0" presId="urn:microsoft.com/office/officeart/2005/8/layout/hierarchy3"/>
    <dgm:cxn modelId="{F0A7FBFF-98EE-47FE-ADA0-1BB81E035DFA}" type="presParOf" srcId="{E6D37609-19F9-4781-B3B6-0D13CD0BB1C0}" destId="{84C47D13-C02D-4B9F-BC0E-0F9D5571BE2B}" srcOrd="2" destOrd="0" presId="urn:microsoft.com/office/officeart/2005/8/layout/hierarchy3"/>
    <dgm:cxn modelId="{198B0E7D-86CB-404C-8BE0-875193ACA8E7}" type="presParOf" srcId="{E6D37609-19F9-4781-B3B6-0D13CD0BB1C0}" destId="{B1E339A6-8F70-4736-AAD3-C345D1BC1F1C}" srcOrd="3" destOrd="0" presId="urn:microsoft.com/office/officeart/2005/8/layout/hierarchy3"/>
    <dgm:cxn modelId="{345B40C3-100A-4484-8A3D-0A20964CA725}" type="presParOf" srcId="{E6D37609-19F9-4781-B3B6-0D13CD0BB1C0}" destId="{72FCD70A-2BA1-45A3-8066-ED6CB4094927}" srcOrd="4" destOrd="0" presId="urn:microsoft.com/office/officeart/2005/8/layout/hierarchy3"/>
    <dgm:cxn modelId="{B68D4068-F155-453D-A18D-DD7E0B8B158B}" type="presParOf" srcId="{E6D37609-19F9-4781-B3B6-0D13CD0BB1C0}" destId="{B2F3C3BD-62BB-46EF-8C21-12E085DDE52C}" srcOrd="5" destOrd="0" presId="urn:microsoft.com/office/officeart/2005/8/layout/hierarchy3"/>
    <dgm:cxn modelId="{7760ADE1-E119-4366-A62D-1FDFBF26CD23}" type="presParOf" srcId="{E6D37609-19F9-4781-B3B6-0D13CD0BB1C0}" destId="{E04E9CEA-5596-48B4-929A-93028F2B8614}" srcOrd="6" destOrd="0" presId="urn:microsoft.com/office/officeart/2005/8/layout/hierarchy3"/>
    <dgm:cxn modelId="{B33E7621-6297-444C-A9F9-E64AC9614547}" type="presParOf" srcId="{E6D37609-19F9-4781-B3B6-0D13CD0BB1C0}" destId="{FB035133-7E5E-48F5-8E1E-A9CBDF6A652F}" srcOrd="7" destOrd="0" presId="urn:microsoft.com/office/officeart/2005/8/layout/hierarchy3"/>
    <dgm:cxn modelId="{DBF056F1-91B0-476C-9947-116B4E44A4B7}" type="presParOf" srcId="{E6D37609-19F9-4781-B3B6-0D13CD0BB1C0}" destId="{5F516339-CEB4-4986-8244-C610ADEE850D}" srcOrd="8" destOrd="0" presId="urn:microsoft.com/office/officeart/2005/8/layout/hierarchy3"/>
    <dgm:cxn modelId="{6631769A-CC4C-463D-A389-FC8169FCA5B9}" type="presParOf" srcId="{E6D37609-19F9-4781-B3B6-0D13CD0BB1C0}" destId="{8139D495-5146-4A12-816D-29BA05708490}" srcOrd="9" destOrd="0" presId="urn:microsoft.com/office/officeart/2005/8/layout/hierarchy3"/>
    <dgm:cxn modelId="{6C227C3E-21A8-4773-8D60-8CE8855E9617}" type="presParOf" srcId="{D4A344A3-1AAE-4EF4-AF0C-68818A6DC590}" destId="{69B61D1B-D04E-4BE4-AAED-EDD2AEAD94F6}" srcOrd="5" destOrd="0" presId="urn:microsoft.com/office/officeart/2005/8/layout/hierarchy3"/>
    <dgm:cxn modelId="{E72C7E9E-4EDD-4A77-BE71-D32B48098DD0}" type="presParOf" srcId="{69B61D1B-D04E-4BE4-AAED-EDD2AEAD94F6}" destId="{CFDC3435-C20F-43F3-B6CA-8B582BA29A57}" srcOrd="0" destOrd="0" presId="urn:microsoft.com/office/officeart/2005/8/layout/hierarchy3"/>
    <dgm:cxn modelId="{20CB0667-F108-495F-8FF2-DB478F2C9867}" type="presParOf" srcId="{CFDC3435-C20F-43F3-B6CA-8B582BA29A57}" destId="{2B6E5A5B-BB08-404D-ADC7-0A0160E87F41}" srcOrd="0" destOrd="0" presId="urn:microsoft.com/office/officeart/2005/8/layout/hierarchy3"/>
    <dgm:cxn modelId="{0891088F-D276-4123-8D65-0B2B60D0D00B}" type="presParOf" srcId="{CFDC3435-C20F-43F3-B6CA-8B582BA29A57}" destId="{CBCF6524-2FF5-47DE-9B43-589A2809DF34}" srcOrd="1" destOrd="0" presId="urn:microsoft.com/office/officeart/2005/8/layout/hierarchy3"/>
    <dgm:cxn modelId="{1EC99E25-DD75-423D-A771-AC651014A80E}" type="presParOf" srcId="{69B61D1B-D04E-4BE4-AAED-EDD2AEAD94F6}" destId="{49181CA0-D8F1-411A-80DA-144EBE9D6F1E}" srcOrd="1" destOrd="0" presId="urn:microsoft.com/office/officeart/2005/8/layout/hierarchy3"/>
    <dgm:cxn modelId="{63947FED-4BB8-4E96-9921-06DAFCB1A9F3}" type="presParOf" srcId="{49181CA0-D8F1-411A-80DA-144EBE9D6F1E}" destId="{5933EE5B-E49D-47FE-AAF4-961298EBC4B8}" srcOrd="0" destOrd="0" presId="urn:microsoft.com/office/officeart/2005/8/layout/hierarchy3"/>
    <dgm:cxn modelId="{DF550388-4933-44C5-BB4C-ECEC558FC120}" type="presParOf" srcId="{49181CA0-D8F1-411A-80DA-144EBE9D6F1E}" destId="{0714E925-1F85-46D0-95DC-8FA9C998B9FF}" srcOrd="1" destOrd="0" presId="urn:microsoft.com/office/officeart/2005/8/layout/hierarchy3"/>
    <dgm:cxn modelId="{287B03F4-6A6C-4B85-929F-8DF2B95FA4C3}" type="presParOf" srcId="{49181CA0-D8F1-411A-80DA-144EBE9D6F1E}" destId="{5D720DB1-E6B4-4508-B492-5386C118FE21}" srcOrd="2" destOrd="0" presId="urn:microsoft.com/office/officeart/2005/8/layout/hierarchy3"/>
    <dgm:cxn modelId="{1A85F094-C058-41AC-8083-3EA85BABABB4}" type="presParOf" srcId="{49181CA0-D8F1-411A-80DA-144EBE9D6F1E}" destId="{72C3EEA8-1AA1-4BCC-BFEB-029C141A9D81}" srcOrd="3" destOrd="0" presId="urn:microsoft.com/office/officeart/2005/8/layout/hierarchy3"/>
    <dgm:cxn modelId="{840683D8-7C10-4198-A32B-A5A1C6F69CB1}" type="presParOf" srcId="{49181CA0-D8F1-411A-80DA-144EBE9D6F1E}" destId="{EC7E37FB-4FA3-445D-BDF6-81CCDBC5F68C}" srcOrd="4" destOrd="0" presId="urn:microsoft.com/office/officeart/2005/8/layout/hierarchy3"/>
    <dgm:cxn modelId="{4BC1B4CF-2B40-405D-8301-F68F274FAE4F}" type="presParOf" srcId="{49181CA0-D8F1-411A-80DA-144EBE9D6F1E}" destId="{72C4F7CA-E0AC-435D-9318-570234EC1CDF}" srcOrd="5" destOrd="0" presId="urn:microsoft.com/office/officeart/2005/8/layout/hierarchy3"/>
    <dgm:cxn modelId="{57F29F30-2553-46CE-BA50-B760087EBCC1}" type="presParOf" srcId="{49181CA0-D8F1-411A-80DA-144EBE9D6F1E}" destId="{27E93D74-88DC-46A2-8A5A-5DAE0E6D2FF3}" srcOrd="6" destOrd="0" presId="urn:microsoft.com/office/officeart/2005/8/layout/hierarchy3"/>
    <dgm:cxn modelId="{F1804630-4D18-482E-90F4-FC44632ECA9E}" type="presParOf" srcId="{49181CA0-D8F1-411A-80DA-144EBE9D6F1E}" destId="{F1DF8F5B-2907-46F5-AF5C-128385C3E4CC}" srcOrd="7" destOrd="0" presId="urn:microsoft.com/office/officeart/2005/8/layout/hierarchy3"/>
    <dgm:cxn modelId="{AC6670B0-81AD-444A-80A9-19E588F34153}" type="presParOf" srcId="{D4A344A3-1AAE-4EF4-AF0C-68818A6DC590}" destId="{3743CEA2-FF21-4216-A21C-7408FA7547B4}" srcOrd="6" destOrd="0" presId="urn:microsoft.com/office/officeart/2005/8/layout/hierarchy3"/>
    <dgm:cxn modelId="{07C8E076-DA42-485D-BA81-61A86C2E4178}" type="presParOf" srcId="{3743CEA2-FF21-4216-A21C-7408FA7547B4}" destId="{D7BE3407-00F8-4492-8CAF-9810A413ADD3}" srcOrd="0" destOrd="0" presId="urn:microsoft.com/office/officeart/2005/8/layout/hierarchy3"/>
    <dgm:cxn modelId="{25EC432D-7FA5-4030-A509-14B6956B4AA5}" type="presParOf" srcId="{D7BE3407-00F8-4492-8CAF-9810A413ADD3}" destId="{B101DEBE-3321-4930-803C-E9DF1FD4F0C9}" srcOrd="0" destOrd="0" presId="urn:microsoft.com/office/officeart/2005/8/layout/hierarchy3"/>
    <dgm:cxn modelId="{6567699F-7F0B-4F0A-8EE5-BD4360D18A65}" type="presParOf" srcId="{D7BE3407-00F8-4492-8CAF-9810A413ADD3}" destId="{1CC7576D-04E6-4E58-B04A-416C96DCA5D6}" srcOrd="1" destOrd="0" presId="urn:microsoft.com/office/officeart/2005/8/layout/hierarchy3"/>
    <dgm:cxn modelId="{12EBE96C-C17F-4E44-A032-60859E1092EE}" type="presParOf" srcId="{3743CEA2-FF21-4216-A21C-7408FA7547B4}" destId="{D6799AC6-CA2F-4741-B107-4548CD1C85B6}" srcOrd="1" destOrd="0" presId="urn:microsoft.com/office/officeart/2005/8/layout/hierarchy3"/>
    <dgm:cxn modelId="{163924A9-1A92-4286-BCCB-342F83494DC4}" type="presParOf" srcId="{D6799AC6-CA2F-4741-B107-4548CD1C85B6}" destId="{EB3AAFB9-F0F6-4DCF-A198-684733EEF75D}" srcOrd="0" destOrd="0" presId="urn:microsoft.com/office/officeart/2005/8/layout/hierarchy3"/>
    <dgm:cxn modelId="{16CD0099-311B-40FC-84AA-7F97BC82B5B8}" type="presParOf" srcId="{D6799AC6-CA2F-4741-B107-4548CD1C85B6}" destId="{FD519F5E-1130-4F46-B7BA-13983D598386}" srcOrd="1" destOrd="0" presId="urn:microsoft.com/office/officeart/2005/8/layout/hierarchy3"/>
    <dgm:cxn modelId="{8BDC0C7A-4076-41CC-93B0-6B0FA8D05867}" type="presParOf" srcId="{D6799AC6-CA2F-4741-B107-4548CD1C85B6}" destId="{E0F72477-739B-4768-8312-25656E30F384}" srcOrd="2" destOrd="0" presId="urn:microsoft.com/office/officeart/2005/8/layout/hierarchy3"/>
    <dgm:cxn modelId="{678D5E3E-05B7-4FC2-BB58-BFA9D59F9925}" type="presParOf" srcId="{D6799AC6-CA2F-4741-B107-4548CD1C85B6}" destId="{4DC66EAA-A36D-4ACC-9BFE-2669128D571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27A2-AC1C-4B19-A1C6-9C21FB8247F3}">
      <dsp:nvSpPr>
        <dsp:cNvPr id="0" name=""/>
        <dsp:cNvSpPr/>
      </dsp:nvSpPr>
      <dsp:spPr>
        <a:xfrm>
          <a:off x="2451" y="0"/>
          <a:ext cx="2569821" cy="5202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/>
            <a:t>學校管理</a:t>
          </a:r>
          <a:endParaRPr lang="en-US" altLang="zh-TW" sz="2800" b="1" u="sng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未能影響教師教學與學生學習</a:t>
          </a:r>
          <a:endParaRPr lang="zh-TW" altLang="en-US" sz="2000" kern="1200" dirty="0"/>
        </a:p>
      </dsp:txBody>
      <dsp:txXfrm>
        <a:off x="2451" y="2081174"/>
        <a:ext cx="2569821" cy="2081174"/>
      </dsp:txXfrm>
    </dsp:sp>
    <dsp:sp modelId="{66573BAE-F533-403D-8058-FC87F0CF3929}">
      <dsp:nvSpPr>
        <dsp:cNvPr id="0" name=""/>
        <dsp:cNvSpPr/>
      </dsp:nvSpPr>
      <dsp:spPr>
        <a:xfrm>
          <a:off x="421073" y="312176"/>
          <a:ext cx="1732577" cy="17325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001F1A-1913-4C74-8166-51CC390F17E9}">
      <dsp:nvSpPr>
        <dsp:cNvPr id="0" name=""/>
        <dsp:cNvSpPr/>
      </dsp:nvSpPr>
      <dsp:spPr>
        <a:xfrm>
          <a:off x="2649367" y="0"/>
          <a:ext cx="2569821" cy="5202936"/>
        </a:xfrm>
        <a:prstGeom prst="roundRect">
          <a:avLst>
            <a:gd name="adj" fmla="val 10000"/>
          </a:avLst>
        </a:prstGeom>
        <a:solidFill>
          <a:schemeClr val="accent3">
            <a:hueOff val="5552374"/>
            <a:satOff val="172"/>
            <a:lumOff val="-71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/>
            <a:t>學校投入</a:t>
          </a:r>
          <a:endParaRPr lang="en-US" altLang="zh-TW" sz="2800" b="1" u="sng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未能影響教師教學與學生學習</a:t>
          </a:r>
          <a:endParaRPr lang="zh-TW" altLang="en-US" sz="2000" kern="1200" dirty="0"/>
        </a:p>
      </dsp:txBody>
      <dsp:txXfrm>
        <a:off x="2649367" y="2081174"/>
        <a:ext cx="2569821" cy="2081174"/>
      </dsp:txXfrm>
    </dsp:sp>
    <dsp:sp modelId="{0A679DB1-E6B3-431B-B885-099B9EF39D01}">
      <dsp:nvSpPr>
        <dsp:cNvPr id="0" name=""/>
        <dsp:cNvSpPr/>
      </dsp:nvSpPr>
      <dsp:spPr>
        <a:xfrm>
          <a:off x="3067989" y="312176"/>
          <a:ext cx="1732577" cy="17325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883FCB-4D1A-4284-AD5C-EFFE8DD8CDE7}">
      <dsp:nvSpPr>
        <dsp:cNvPr id="0" name=""/>
        <dsp:cNvSpPr/>
      </dsp:nvSpPr>
      <dsp:spPr>
        <a:xfrm>
          <a:off x="5296283" y="0"/>
          <a:ext cx="2569821" cy="5202936"/>
        </a:xfrm>
        <a:prstGeom prst="roundRect">
          <a:avLst>
            <a:gd name="adj" fmla="val 10000"/>
          </a:avLst>
        </a:prstGeom>
        <a:solidFill>
          <a:schemeClr val="accent3">
            <a:hueOff val="11104748"/>
            <a:satOff val="344"/>
            <a:lumOff val="-142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/>
            <a:t>教師</a:t>
          </a:r>
          <a:endParaRPr lang="en-US" altLang="zh-TW" sz="2800" b="1" u="sng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/>
            <a:t>未檢視教學模式及專業知能</a:t>
          </a:r>
          <a:endParaRPr lang="en-US" altLang="zh-TW" sz="2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 dirty="0"/>
        </a:p>
      </dsp:txBody>
      <dsp:txXfrm>
        <a:off x="5296283" y="2081174"/>
        <a:ext cx="2569821" cy="2081174"/>
      </dsp:txXfrm>
    </dsp:sp>
    <dsp:sp modelId="{F5B461BD-9A7E-4532-9630-AE43657A3B02}">
      <dsp:nvSpPr>
        <dsp:cNvPr id="0" name=""/>
        <dsp:cNvSpPr/>
      </dsp:nvSpPr>
      <dsp:spPr>
        <a:xfrm>
          <a:off x="5714905" y="312176"/>
          <a:ext cx="1732577" cy="17325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BB11AB-274B-4E0B-BFE7-9725360B324C}">
      <dsp:nvSpPr>
        <dsp:cNvPr id="0" name=""/>
        <dsp:cNvSpPr/>
      </dsp:nvSpPr>
      <dsp:spPr>
        <a:xfrm>
          <a:off x="7943199" y="0"/>
          <a:ext cx="2569821" cy="5202936"/>
        </a:xfrm>
        <a:prstGeom prst="roundRect">
          <a:avLst>
            <a:gd name="adj" fmla="val 10000"/>
          </a:avLst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u="sng" kern="1200" dirty="0" smtClean="0"/>
            <a:t>學習者</a:t>
          </a:r>
          <a:endParaRPr lang="en-US" altLang="zh-TW" sz="2800" b="1" u="sng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未做好準備</a:t>
          </a:r>
          <a:endParaRPr lang="en-US" altLang="zh-TW" sz="20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 dirty="0"/>
        </a:p>
      </dsp:txBody>
      <dsp:txXfrm>
        <a:off x="7943199" y="2081174"/>
        <a:ext cx="2569821" cy="2081174"/>
      </dsp:txXfrm>
    </dsp:sp>
    <dsp:sp modelId="{A88663E2-CE35-49E9-9703-1D5B90C0961A}">
      <dsp:nvSpPr>
        <dsp:cNvPr id="0" name=""/>
        <dsp:cNvSpPr/>
      </dsp:nvSpPr>
      <dsp:spPr>
        <a:xfrm>
          <a:off x="8361821" y="312176"/>
          <a:ext cx="1732577" cy="17325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A24DF0-CA6D-404D-96C3-983AD17E3021}">
      <dsp:nvSpPr>
        <dsp:cNvPr id="0" name=""/>
        <dsp:cNvSpPr/>
      </dsp:nvSpPr>
      <dsp:spPr>
        <a:xfrm>
          <a:off x="585274" y="3963933"/>
          <a:ext cx="9674235" cy="1189477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2787C-7109-4D8F-B587-8879C032D28E}">
      <dsp:nvSpPr>
        <dsp:cNvPr id="0" name=""/>
        <dsp:cNvSpPr/>
      </dsp:nvSpPr>
      <dsp:spPr>
        <a:xfrm>
          <a:off x="3641367" y="979"/>
          <a:ext cx="2163143" cy="10815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Tahoma" pitchFamily="34"/>
              <a:ea typeface="標楷體" pitchFamily="65"/>
            </a:rPr>
            <a:t>能不能學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3673045" y="32657"/>
        <a:ext cx="2099787" cy="1018215"/>
      </dsp:txXfrm>
    </dsp:sp>
    <dsp:sp modelId="{16B7D398-FC80-4BFB-9010-BC96E9A2EDBA}">
      <dsp:nvSpPr>
        <dsp:cNvPr id="0" name=""/>
        <dsp:cNvSpPr/>
      </dsp:nvSpPr>
      <dsp:spPr>
        <a:xfrm rot="3600000">
          <a:off x="5052600" y="1898624"/>
          <a:ext cx="1126000" cy="378550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5166165" y="1974334"/>
        <a:ext cx="898870" cy="227130"/>
      </dsp:txXfrm>
    </dsp:sp>
    <dsp:sp modelId="{D2A2A8ED-7E18-402A-A8E1-D4B4D052BE87}">
      <dsp:nvSpPr>
        <dsp:cNvPr id="0" name=""/>
        <dsp:cNvSpPr/>
      </dsp:nvSpPr>
      <dsp:spPr>
        <a:xfrm>
          <a:off x="5426689" y="3093247"/>
          <a:ext cx="2163143" cy="10815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Tahoma" pitchFamily="34"/>
              <a:ea typeface="標楷體" pitchFamily="65"/>
            </a:rPr>
            <a:t>會不會學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5458367" y="3124925"/>
        <a:ext cx="2099787" cy="1018215"/>
      </dsp:txXfrm>
    </dsp:sp>
    <dsp:sp modelId="{D9634D0F-4F8C-420B-8FC6-91BB0471072B}">
      <dsp:nvSpPr>
        <dsp:cNvPr id="0" name=""/>
        <dsp:cNvSpPr/>
      </dsp:nvSpPr>
      <dsp:spPr>
        <a:xfrm rot="10800000">
          <a:off x="4159939" y="3444758"/>
          <a:ext cx="1126000" cy="378550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4273504" y="3520468"/>
        <a:ext cx="898870" cy="227130"/>
      </dsp:txXfrm>
    </dsp:sp>
    <dsp:sp modelId="{4BB743A1-151A-468F-A5B4-C08FC898772A}">
      <dsp:nvSpPr>
        <dsp:cNvPr id="0" name=""/>
        <dsp:cNvSpPr/>
      </dsp:nvSpPr>
      <dsp:spPr>
        <a:xfrm>
          <a:off x="1856045" y="3093247"/>
          <a:ext cx="2163143" cy="10815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Tahoma" pitchFamily="34"/>
              <a:ea typeface="標楷體" pitchFamily="65"/>
            </a:rPr>
            <a:t>要不要學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1887723" y="3124925"/>
        <a:ext cx="2099787" cy="1018215"/>
      </dsp:txXfrm>
    </dsp:sp>
    <dsp:sp modelId="{55FB72BA-2611-4BC2-984F-89725BACDB68}">
      <dsp:nvSpPr>
        <dsp:cNvPr id="0" name=""/>
        <dsp:cNvSpPr/>
      </dsp:nvSpPr>
      <dsp:spPr>
        <a:xfrm rot="18000000">
          <a:off x="3267278" y="1898624"/>
          <a:ext cx="1126000" cy="378550"/>
        </a:xfrm>
        <a:prstGeom prst="left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380843" y="1974334"/>
        <a:ext cx="898870" cy="227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E59D-C52F-4ADE-B216-F2D9E9F775AB}">
      <dsp:nvSpPr>
        <dsp:cNvPr id="0" name=""/>
        <dsp:cNvSpPr/>
      </dsp:nvSpPr>
      <dsp:spPr>
        <a:xfrm>
          <a:off x="-5676000" y="-868849"/>
          <a:ext cx="6757755" cy="6757755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36CCC-7206-4BCD-97A6-8578029A8E47}">
      <dsp:nvSpPr>
        <dsp:cNvPr id="0" name=""/>
        <dsp:cNvSpPr/>
      </dsp:nvSpPr>
      <dsp:spPr>
        <a:xfrm>
          <a:off x="403104" y="264356"/>
          <a:ext cx="9585008" cy="5285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50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/>
            <a:t>了解學習問題  </a:t>
          </a:r>
          <a:r>
            <a:rPr lang="zh-TW" altLang="en-US" sz="2400" kern="1200" dirty="0" smtClean="0"/>
            <a:t>建置學習支持系統</a:t>
          </a:r>
          <a:endParaRPr lang="zh-TW" altLang="en-US" sz="2400" kern="1200" dirty="0"/>
        </a:p>
      </dsp:txBody>
      <dsp:txXfrm>
        <a:off x="403104" y="264356"/>
        <a:ext cx="9585008" cy="528511"/>
      </dsp:txXfrm>
    </dsp:sp>
    <dsp:sp modelId="{ECA9C4BE-4B3C-4126-AA87-45A6D29B0CFF}">
      <dsp:nvSpPr>
        <dsp:cNvPr id="0" name=""/>
        <dsp:cNvSpPr/>
      </dsp:nvSpPr>
      <dsp:spPr>
        <a:xfrm>
          <a:off x="72785" y="198292"/>
          <a:ext cx="660639" cy="660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F80BD-FC47-4D38-802E-5DD53AA4AC10}">
      <dsp:nvSpPr>
        <dsp:cNvPr id="0" name=""/>
        <dsp:cNvSpPr/>
      </dsp:nvSpPr>
      <dsp:spPr>
        <a:xfrm>
          <a:off x="837841" y="1057022"/>
          <a:ext cx="9150271" cy="528511"/>
        </a:xfrm>
        <a:prstGeom prst="rect">
          <a:avLst/>
        </a:prstGeom>
        <a:solidFill>
          <a:schemeClr val="accent3">
            <a:hueOff val="3331424"/>
            <a:satOff val="103"/>
            <a:lumOff val="-4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50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/>
            <a:t>適切學習扶助教學材料  激勵學習動機</a:t>
          </a:r>
          <a:endParaRPr lang="zh-TW" altLang="en-US" sz="2400" kern="1200" dirty="0"/>
        </a:p>
      </dsp:txBody>
      <dsp:txXfrm>
        <a:off x="837841" y="1057022"/>
        <a:ext cx="9150271" cy="528511"/>
      </dsp:txXfrm>
    </dsp:sp>
    <dsp:sp modelId="{8CE066A5-B57F-4BC3-8910-C7D18DF0447C}">
      <dsp:nvSpPr>
        <dsp:cNvPr id="0" name=""/>
        <dsp:cNvSpPr/>
      </dsp:nvSpPr>
      <dsp:spPr>
        <a:xfrm>
          <a:off x="507521" y="990959"/>
          <a:ext cx="660639" cy="660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331424"/>
              <a:satOff val="103"/>
              <a:lumOff val="-4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1F5A1-3905-4449-85B8-C4393C783224}">
      <dsp:nvSpPr>
        <dsp:cNvPr id="0" name=""/>
        <dsp:cNvSpPr/>
      </dsp:nvSpPr>
      <dsp:spPr>
        <a:xfrm>
          <a:off x="1036635" y="1849689"/>
          <a:ext cx="8951477" cy="528511"/>
        </a:xfrm>
        <a:prstGeom prst="rect">
          <a:avLst/>
        </a:prstGeom>
        <a:solidFill>
          <a:schemeClr val="accent3">
            <a:hueOff val="6662849"/>
            <a:satOff val="206"/>
            <a:lumOff val="-8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506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/>
            <a:t>有效教學指引與學習輔導  多元評量與回饋</a:t>
          </a:r>
        </a:p>
      </dsp:txBody>
      <dsp:txXfrm>
        <a:off x="1036635" y="1849689"/>
        <a:ext cx="8951477" cy="528511"/>
      </dsp:txXfrm>
    </dsp:sp>
    <dsp:sp modelId="{0B6790FF-CC49-4957-8A2B-BCDDA4402E9B}">
      <dsp:nvSpPr>
        <dsp:cNvPr id="0" name=""/>
        <dsp:cNvSpPr/>
      </dsp:nvSpPr>
      <dsp:spPr>
        <a:xfrm>
          <a:off x="706316" y="1783625"/>
          <a:ext cx="660639" cy="660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662849"/>
              <a:satOff val="206"/>
              <a:lumOff val="-8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5F59E-379D-40FF-A998-91CB29EEC016}">
      <dsp:nvSpPr>
        <dsp:cNvPr id="0" name=""/>
        <dsp:cNvSpPr/>
      </dsp:nvSpPr>
      <dsp:spPr>
        <a:xfrm>
          <a:off x="1036635" y="2641854"/>
          <a:ext cx="8951477" cy="528511"/>
        </a:xfrm>
        <a:prstGeom prst="rect">
          <a:avLst/>
        </a:prstGeom>
        <a:solidFill>
          <a:schemeClr val="accent3">
            <a:hueOff val="9994273"/>
            <a:satOff val="310"/>
            <a:lumOff val="-12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提升教師學習扶助專業知能  領導與實踐</a:t>
          </a:r>
          <a:endParaRPr lang="zh-TW" altLang="en-US" sz="2400" kern="1200" dirty="0"/>
        </a:p>
      </dsp:txBody>
      <dsp:txXfrm>
        <a:off x="1036635" y="2641854"/>
        <a:ext cx="8951477" cy="528511"/>
      </dsp:txXfrm>
    </dsp:sp>
    <dsp:sp modelId="{22EDDF35-FA19-4A16-8F44-6B7057333288}">
      <dsp:nvSpPr>
        <dsp:cNvPr id="0" name=""/>
        <dsp:cNvSpPr/>
      </dsp:nvSpPr>
      <dsp:spPr>
        <a:xfrm>
          <a:off x="706316" y="2575790"/>
          <a:ext cx="660639" cy="660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994273"/>
              <a:satOff val="310"/>
              <a:lumOff val="-1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820DE-B2AB-496D-9B2D-CC9E4B711544}">
      <dsp:nvSpPr>
        <dsp:cNvPr id="0" name=""/>
        <dsp:cNvSpPr/>
      </dsp:nvSpPr>
      <dsp:spPr>
        <a:xfrm>
          <a:off x="837841" y="3434521"/>
          <a:ext cx="9150271" cy="528511"/>
        </a:xfrm>
        <a:prstGeom prst="rect">
          <a:avLst/>
        </a:prstGeom>
        <a:solidFill>
          <a:schemeClr val="accent3">
            <a:hueOff val="13325697"/>
            <a:satOff val="413"/>
            <a:lumOff val="-170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提升家長與同儕集體教育期望之策略</a:t>
          </a:r>
          <a:endParaRPr lang="zh-TW" altLang="en-US" sz="2400" kern="1200" dirty="0"/>
        </a:p>
      </dsp:txBody>
      <dsp:txXfrm>
        <a:off x="837841" y="3434521"/>
        <a:ext cx="9150271" cy="528511"/>
      </dsp:txXfrm>
    </dsp:sp>
    <dsp:sp modelId="{A090808B-D6A4-433B-95EC-F6EA82D77603}">
      <dsp:nvSpPr>
        <dsp:cNvPr id="0" name=""/>
        <dsp:cNvSpPr/>
      </dsp:nvSpPr>
      <dsp:spPr>
        <a:xfrm>
          <a:off x="507521" y="3368457"/>
          <a:ext cx="660639" cy="660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325697"/>
              <a:satOff val="413"/>
              <a:lumOff val="-17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69CBA-A6D5-4B9C-9348-98D9B25BE1F0}">
      <dsp:nvSpPr>
        <dsp:cNvPr id="0" name=""/>
        <dsp:cNvSpPr/>
      </dsp:nvSpPr>
      <dsp:spPr>
        <a:xfrm>
          <a:off x="403104" y="4227188"/>
          <a:ext cx="9585008" cy="528511"/>
        </a:xfrm>
        <a:prstGeom prst="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50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系統化思考經費人力投資與規劃</a:t>
          </a:r>
          <a:endParaRPr lang="zh-TW" altLang="en-US" sz="2400" kern="1200" dirty="0"/>
        </a:p>
      </dsp:txBody>
      <dsp:txXfrm>
        <a:off x="403104" y="4227188"/>
        <a:ext cx="9585008" cy="528511"/>
      </dsp:txXfrm>
    </dsp:sp>
    <dsp:sp modelId="{038C064A-A1FB-4DE2-803A-E254BC4BD859}">
      <dsp:nvSpPr>
        <dsp:cNvPr id="0" name=""/>
        <dsp:cNvSpPr/>
      </dsp:nvSpPr>
      <dsp:spPr>
        <a:xfrm>
          <a:off x="72785" y="4161124"/>
          <a:ext cx="660639" cy="660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1B7FC-9424-4F18-9447-41CA8E14EF30}">
      <dsp:nvSpPr>
        <dsp:cNvPr id="0" name=""/>
        <dsp:cNvSpPr/>
      </dsp:nvSpPr>
      <dsp:spPr>
        <a:xfrm>
          <a:off x="4554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個人情境脈絡分析</a:t>
          </a:r>
          <a:endParaRPr lang="zh-TW" altLang="en-US" sz="1600" kern="1200" dirty="0"/>
        </a:p>
      </dsp:txBody>
      <dsp:txXfrm>
        <a:off x="24317" y="275753"/>
        <a:ext cx="1310024" cy="635249"/>
      </dsp:txXfrm>
    </dsp:sp>
    <dsp:sp modelId="{DBE3CFB6-7B0A-42AC-BE9B-E7D13A52F392}">
      <dsp:nvSpPr>
        <dsp:cNvPr id="0" name=""/>
        <dsp:cNvSpPr/>
      </dsp:nvSpPr>
      <dsp:spPr>
        <a:xfrm>
          <a:off x="139509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48B6B-208C-4029-BBF9-6AB8DD2473F6}">
      <dsp:nvSpPr>
        <dsp:cNvPr id="0" name=""/>
        <dsp:cNvSpPr/>
      </dsp:nvSpPr>
      <dsp:spPr>
        <a:xfrm>
          <a:off x="274464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資深教師</a:t>
          </a:r>
          <a:endParaRPr lang="zh-TW" altLang="en-US" sz="1300" kern="1200" dirty="0"/>
        </a:p>
      </dsp:txBody>
      <dsp:txXfrm>
        <a:off x="294227" y="1119223"/>
        <a:ext cx="1040114" cy="635249"/>
      </dsp:txXfrm>
    </dsp:sp>
    <dsp:sp modelId="{15939878-4A6A-467D-9DB7-6A1F2E993BFB}">
      <dsp:nvSpPr>
        <dsp:cNvPr id="0" name=""/>
        <dsp:cNvSpPr/>
      </dsp:nvSpPr>
      <dsp:spPr>
        <a:xfrm>
          <a:off x="139509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6398C-6BE0-4167-BABA-3C536DF342A4}">
      <dsp:nvSpPr>
        <dsp:cNvPr id="0" name=""/>
        <dsp:cNvSpPr/>
      </dsp:nvSpPr>
      <dsp:spPr>
        <a:xfrm>
          <a:off x="274464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08336"/>
              <a:satOff val="-636"/>
              <a:lumOff val="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初任教師</a:t>
          </a:r>
          <a:endParaRPr lang="zh-TW" altLang="en-US" sz="1300" kern="1200" dirty="0"/>
        </a:p>
      </dsp:txBody>
      <dsp:txXfrm>
        <a:off x="294227" y="1962692"/>
        <a:ext cx="1040114" cy="635249"/>
      </dsp:txXfrm>
    </dsp:sp>
    <dsp:sp modelId="{FAD18C49-E498-4748-A71E-730D918D8DCF}">
      <dsp:nvSpPr>
        <dsp:cNvPr id="0" name=""/>
        <dsp:cNvSpPr/>
      </dsp:nvSpPr>
      <dsp:spPr>
        <a:xfrm>
          <a:off x="139509" y="930766"/>
          <a:ext cx="134955" cy="219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20"/>
              </a:lnTo>
              <a:lnTo>
                <a:pt x="134955" y="2193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CD77D-2CA9-4EBF-89DF-E9478371F73B}">
      <dsp:nvSpPr>
        <dsp:cNvPr id="0" name=""/>
        <dsp:cNvSpPr/>
      </dsp:nvSpPr>
      <dsp:spPr>
        <a:xfrm>
          <a:off x="274464" y="278639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16673"/>
              <a:satOff val="-1271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代理代課教師</a:t>
          </a:r>
          <a:endParaRPr lang="zh-TW" altLang="en-US" sz="1300" kern="1200" dirty="0"/>
        </a:p>
      </dsp:txBody>
      <dsp:txXfrm>
        <a:off x="294227" y="2806161"/>
        <a:ext cx="1040114" cy="635249"/>
      </dsp:txXfrm>
    </dsp:sp>
    <dsp:sp modelId="{E6E6E1D5-8BF4-4AFA-B26E-B060DC88A772}">
      <dsp:nvSpPr>
        <dsp:cNvPr id="0" name=""/>
        <dsp:cNvSpPr/>
      </dsp:nvSpPr>
      <dsp:spPr>
        <a:xfrm>
          <a:off x="139509" y="930766"/>
          <a:ext cx="134955" cy="303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489"/>
              </a:lnTo>
              <a:lnTo>
                <a:pt x="134955" y="30364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73EE9-023E-4D18-8641-01B3592B9384}">
      <dsp:nvSpPr>
        <dsp:cNvPr id="0" name=""/>
        <dsp:cNvSpPr/>
      </dsp:nvSpPr>
      <dsp:spPr>
        <a:xfrm>
          <a:off x="274464" y="362986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825009"/>
              <a:satOff val="-1907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非現職教師</a:t>
          </a:r>
          <a:endParaRPr lang="zh-TW" altLang="en-US" sz="1300" kern="1200" dirty="0"/>
        </a:p>
      </dsp:txBody>
      <dsp:txXfrm>
        <a:off x="294227" y="3649631"/>
        <a:ext cx="1040114" cy="635249"/>
      </dsp:txXfrm>
    </dsp:sp>
    <dsp:sp modelId="{49360444-CB81-4A86-A3A8-9AF183DFD5D4}">
      <dsp:nvSpPr>
        <dsp:cNvPr id="0" name=""/>
        <dsp:cNvSpPr/>
      </dsp:nvSpPr>
      <dsp:spPr>
        <a:xfrm>
          <a:off x="1691493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-2636125"/>
            <a:satOff val="-2755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kern="1200" dirty="0" smtClean="0"/>
            <a:t>學校體質與學生</a:t>
          </a:r>
          <a:r>
            <a:rPr lang="zh-TW" altLang="en-US" sz="1600" kern="1200" dirty="0" smtClean="0"/>
            <a:t>需求分析</a:t>
          </a:r>
        </a:p>
      </dsp:txBody>
      <dsp:txXfrm>
        <a:off x="1711256" y="275753"/>
        <a:ext cx="1310024" cy="635249"/>
      </dsp:txXfrm>
    </dsp:sp>
    <dsp:sp modelId="{891B51D9-B82E-47BD-9255-0F413A4F3CB3}">
      <dsp:nvSpPr>
        <dsp:cNvPr id="0" name=""/>
        <dsp:cNvSpPr/>
      </dsp:nvSpPr>
      <dsp:spPr>
        <a:xfrm>
          <a:off x="1826448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3393A-2A15-4DC7-87A4-4A6861940131}">
      <dsp:nvSpPr>
        <dsp:cNvPr id="0" name=""/>
        <dsp:cNvSpPr/>
      </dsp:nvSpPr>
      <dsp:spPr>
        <a:xfrm>
          <a:off x="1961403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433346"/>
              <a:satOff val="-2543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診斷目前</a:t>
          </a:r>
          <a:endParaRPr lang="zh-TW" altLang="en-US" sz="1300" kern="1200" dirty="0"/>
        </a:p>
      </dsp:txBody>
      <dsp:txXfrm>
        <a:off x="1981166" y="1119223"/>
        <a:ext cx="1040114" cy="635249"/>
      </dsp:txXfrm>
    </dsp:sp>
    <dsp:sp modelId="{7E4D5233-D962-4285-ABBA-18CA0EA7FBF3}">
      <dsp:nvSpPr>
        <dsp:cNvPr id="0" name=""/>
        <dsp:cNvSpPr/>
      </dsp:nvSpPr>
      <dsp:spPr>
        <a:xfrm>
          <a:off x="1826448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02FA9-F75D-4E54-B8C2-BA3A43D761B0}">
      <dsp:nvSpPr>
        <dsp:cNvPr id="0" name=""/>
        <dsp:cNvSpPr/>
      </dsp:nvSpPr>
      <dsp:spPr>
        <a:xfrm>
          <a:off x="1961403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041682"/>
              <a:satOff val="-3178"/>
              <a:lumOff val="7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擬定校本課程與教學改革方針</a:t>
          </a:r>
          <a:endParaRPr lang="zh-TW" altLang="en-US" sz="1300" kern="1200" dirty="0"/>
        </a:p>
      </dsp:txBody>
      <dsp:txXfrm>
        <a:off x="1981166" y="1962692"/>
        <a:ext cx="1040114" cy="635249"/>
      </dsp:txXfrm>
    </dsp:sp>
    <dsp:sp modelId="{63814D21-8FD8-4E33-AF4A-702003563B75}">
      <dsp:nvSpPr>
        <dsp:cNvPr id="0" name=""/>
        <dsp:cNvSpPr/>
      </dsp:nvSpPr>
      <dsp:spPr>
        <a:xfrm>
          <a:off x="1826448" y="930766"/>
          <a:ext cx="134955" cy="219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20"/>
              </a:lnTo>
              <a:lnTo>
                <a:pt x="134955" y="2193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D1E82-2574-4323-B3CE-8501EEC1A96E}">
      <dsp:nvSpPr>
        <dsp:cNvPr id="0" name=""/>
        <dsp:cNvSpPr/>
      </dsp:nvSpPr>
      <dsp:spPr>
        <a:xfrm>
          <a:off x="1961403" y="278639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650019"/>
              <a:satOff val="-3814"/>
              <a:lumOff val="9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慎選改進策略</a:t>
          </a:r>
          <a:endParaRPr lang="zh-TW" altLang="en-US" sz="1300" kern="1200" dirty="0"/>
        </a:p>
      </dsp:txBody>
      <dsp:txXfrm>
        <a:off x="1981166" y="2806161"/>
        <a:ext cx="1040114" cy="635249"/>
      </dsp:txXfrm>
    </dsp:sp>
    <dsp:sp modelId="{104E32AB-1531-4709-B99A-83DBCDD5C614}">
      <dsp:nvSpPr>
        <dsp:cNvPr id="0" name=""/>
        <dsp:cNvSpPr/>
      </dsp:nvSpPr>
      <dsp:spPr>
        <a:xfrm>
          <a:off x="1826448" y="930766"/>
          <a:ext cx="134955" cy="303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489"/>
              </a:lnTo>
              <a:lnTo>
                <a:pt x="134955" y="30364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2F548-749F-4CB8-88D6-E17868EF8799}">
      <dsp:nvSpPr>
        <dsp:cNvPr id="0" name=""/>
        <dsp:cNvSpPr/>
      </dsp:nvSpPr>
      <dsp:spPr>
        <a:xfrm>
          <a:off x="1961403" y="362986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258355"/>
              <a:satOff val="-4450"/>
              <a:lumOff val="1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因地策略領導</a:t>
          </a:r>
          <a:endParaRPr lang="zh-TW" altLang="en-US" sz="1300" kern="1200" dirty="0"/>
        </a:p>
      </dsp:txBody>
      <dsp:txXfrm>
        <a:off x="1981166" y="3649631"/>
        <a:ext cx="1040114" cy="635249"/>
      </dsp:txXfrm>
    </dsp:sp>
    <dsp:sp modelId="{E371B065-0C8B-4D12-9E92-B1E7F60AF56B}">
      <dsp:nvSpPr>
        <dsp:cNvPr id="0" name=""/>
        <dsp:cNvSpPr/>
      </dsp:nvSpPr>
      <dsp:spPr>
        <a:xfrm>
          <a:off x="3378431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-5272249"/>
            <a:satOff val="-550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建置學習檔案評估學習需求</a:t>
          </a:r>
          <a:endParaRPr lang="zh-TW" altLang="en-US" sz="1600" kern="1200" dirty="0"/>
        </a:p>
      </dsp:txBody>
      <dsp:txXfrm>
        <a:off x="3398194" y="275753"/>
        <a:ext cx="1310024" cy="635249"/>
      </dsp:txXfrm>
    </dsp:sp>
    <dsp:sp modelId="{A90739DD-029F-46A8-86D4-22EF807552AC}">
      <dsp:nvSpPr>
        <dsp:cNvPr id="0" name=""/>
        <dsp:cNvSpPr/>
      </dsp:nvSpPr>
      <dsp:spPr>
        <a:xfrm>
          <a:off x="3513386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67F7E-C258-4452-A79B-8DF48502B7A8}">
      <dsp:nvSpPr>
        <dsp:cNvPr id="0" name=""/>
        <dsp:cNvSpPr/>
      </dsp:nvSpPr>
      <dsp:spPr>
        <a:xfrm>
          <a:off x="3648342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866692"/>
              <a:satOff val="-5085"/>
              <a:lumOff val="1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群體性</a:t>
          </a:r>
          <a:endParaRPr lang="zh-TW" altLang="en-US" sz="1300" kern="1200" dirty="0"/>
        </a:p>
      </dsp:txBody>
      <dsp:txXfrm>
        <a:off x="3668105" y="1119223"/>
        <a:ext cx="1040114" cy="635249"/>
      </dsp:txXfrm>
    </dsp:sp>
    <dsp:sp modelId="{E3D7C213-270E-4AB8-A05A-0006D32917BA}">
      <dsp:nvSpPr>
        <dsp:cNvPr id="0" name=""/>
        <dsp:cNvSpPr/>
      </dsp:nvSpPr>
      <dsp:spPr>
        <a:xfrm>
          <a:off x="3513386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596E4-D6BF-4186-BAEA-5EA89A14B091}">
      <dsp:nvSpPr>
        <dsp:cNvPr id="0" name=""/>
        <dsp:cNvSpPr/>
      </dsp:nvSpPr>
      <dsp:spPr>
        <a:xfrm>
          <a:off x="3648342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475028"/>
              <a:satOff val="-5721"/>
              <a:lumOff val="1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個別性</a:t>
          </a:r>
          <a:endParaRPr lang="zh-TW" altLang="en-US" sz="1300" kern="1200" dirty="0"/>
        </a:p>
      </dsp:txBody>
      <dsp:txXfrm>
        <a:off x="3668105" y="1962692"/>
        <a:ext cx="1040114" cy="635249"/>
      </dsp:txXfrm>
    </dsp:sp>
    <dsp:sp modelId="{6911AAB9-76D8-4BD4-856E-46A139D77E1A}">
      <dsp:nvSpPr>
        <dsp:cNvPr id="0" name=""/>
        <dsp:cNvSpPr/>
      </dsp:nvSpPr>
      <dsp:spPr>
        <a:xfrm>
          <a:off x="3513386" y="930766"/>
          <a:ext cx="134955" cy="219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20"/>
              </a:lnTo>
              <a:lnTo>
                <a:pt x="134955" y="2193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E83FF-81A6-4177-9BA8-EEA66DCD70FE}">
      <dsp:nvSpPr>
        <dsp:cNvPr id="0" name=""/>
        <dsp:cNvSpPr/>
      </dsp:nvSpPr>
      <dsp:spPr>
        <a:xfrm>
          <a:off x="3648342" y="278639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083365"/>
              <a:satOff val="-6357"/>
              <a:lumOff val="15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長期性</a:t>
          </a:r>
          <a:endParaRPr lang="zh-TW" altLang="en-US" sz="1300" kern="1200" dirty="0"/>
        </a:p>
      </dsp:txBody>
      <dsp:txXfrm>
        <a:off x="3668105" y="2806161"/>
        <a:ext cx="1040114" cy="635249"/>
      </dsp:txXfrm>
    </dsp:sp>
    <dsp:sp modelId="{16B3B9A8-670E-468E-ADDD-920F0BC6E0FF}">
      <dsp:nvSpPr>
        <dsp:cNvPr id="0" name=""/>
        <dsp:cNvSpPr/>
      </dsp:nvSpPr>
      <dsp:spPr>
        <a:xfrm>
          <a:off x="5065370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-7908374"/>
            <a:satOff val="-8264"/>
            <a:lumOff val="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建置學生學習輔導機制</a:t>
          </a:r>
          <a:endParaRPr lang="zh-TW" altLang="en-US" sz="1600" kern="1200" dirty="0"/>
        </a:p>
      </dsp:txBody>
      <dsp:txXfrm>
        <a:off x="5085133" y="275753"/>
        <a:ext cx="1310024" cy="635249"/>
      </dsp:txXfrm>
    </dsp:sp>
    <dsp:sp modelId="{5FE50DB1-7C65-4C73-89FD-76633C80A2F9}">
      <dsp:nvSpPr>
        <dsp:cNvPr id="0" name=""/>
        <dsp:cNvSpPr/>
      </dsp:nvSpPr>
      <dsp:spPr>
        <a:xfrm>
          <a:off x="5200325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3F32A-29EF-4FC8-A172-30551BDAB507}">
      <dsp:nvSpPr>
        <dsp:cNvPr id="0" name=""/>
        <dsp:cNvSpPr/>
      </dsp:nvSpPr>
      <dsp:spPr>
        <a:xfrm>
          <a:off x="5335280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691701"/>
              <a:satOff val="-6992"/>
              <a:lumOff val="17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學習診斷</a:t>
          </a:r>
          <a:r>
            <a:rPr lang="en-US" altLang="zh-TW" sz="1300" kern="1200" dirty="0" smtClean="0"/>
            <a:t>:</a:t>
          </a:r>
          <a:r>
            <a:rPr lang="zh-TW" altLang="en-US" sz="1300" kern="1200" dirty="0" smtClean="0"/>
            <a:t>分級</a:t>
          </a:r>
          <a:r>
            <a:rPr lang="en-US" altLang="zh-TW" sz="1300" kern="1200" dirty="0" smtClean="0"/>
            <a:t>.</a:t>
          </a:r>
          <a:r>
            <a:rPr lang="zh-TW" altLang="en-US" sz="1300" kern="1200" dirty="0" smtClean="0"/>
            <a:t>分組</a:t>
          </a:r>
          <a:r>
            <a:rPr lang="en-US" altLang="zh-TW" sz="1300" kern="1200" dirty="0" smtClean="0"/>
            <a:t>…</a:t>
          </a:r>
          <a:endParaRPr lang="zh-TW" altLang="en-US" sz="1300" kern="1200" dirty="0"/>
        </a:p>
      </dsp:txBody>
      <dsp:txXfrm>
        <a:off x="5355043" y="1119223"/>
        <a:ext cx="1040114" cy="635249"/>
      </dsp:txXfrm>
    </dsp:sp>
    <dsp:sp modelId="{85B70CE4-A279-49BB-95D5-2C3D80299168}">
      <dsp:nvSpPr>
        <dsp:cNvPr id="0" name=""/>
        <dsp:cNvSpPr/>
      </dsp:nvSpPr>
      <dsp:spPr>
        <a:xfrm>
          <a:off x="5200325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19E27-A1D4-462E-8468-D2965088B20D}">
      <dsp:nvSpPr>
        <dsp:cNvPr id="0" name=""/>
        <dsp:cNvSpPr/>
      </dsp:nvSpPr>
      <dsp:spPr>
        <a:xfrm>
          <a:off x="5335280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300037"/>
              <a:satOff val="-7628"/>
              <a:lumOff val="1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教材編選調整</a:t>
          </a:r>
          <a:endParaRPr lang="zh-TW" altLang="en-US" sz="1300" kern="1200" dirty="0"/>
        </a:p>
      </dsp:txBody>
      <dsp:txXfrm>
        <a:off x="5355043" y="1962692"/>
        <a:ext cx="1040114" cy="635249"/>
      </dsp:txXfrm>
    </dsp:sp>
    <dsp:sp modelId="{AD8B2A22-F10A-4ABB-9E7C-BAFA026E83BF}">
      <dsp:nvSpPr>
        <dsp:cNvPr id="0" name=""/>
        <dsp:cNvSpPr/>
      </dsp:nvSpPr>
      <dsp:spPr>
        <a:xfrm>
          <a:off x="5200325" y="930766"/>
          <a:ext cx="134955" cy="219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20"/>
              </a:lnTo>
              <a:lnTo>
                <a:pt x="134955" y="2193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7F4FE-1CB9-4ECB-BF84-3B0228F362BA}">
      <dsp:nvSpPr>
        <dsp:cNvPr id="0" name=""/>
        <dsp:cNvSpPr/>
      </dsp:nvSpPr>
      <dsp:spPr>
        <a:xfrm>
          <a:off x="5335280" y="278639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908374"/>
              <a:satOff val="-8264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支援系統整合</a:t>
          </a:r>
          <a:r>
            <a:rPr lang="en-US" altLang="zh-TW" sz="1300" kern="1200" dirty="0" smtClean="0"/>
            <a:t>:</a:t>
          </a:r>
          <a:r>
            <a:rPr lang="zh-TW" altLang="en-US" sz="1300" kern="1200" dirty="0" smtClean="0"/>
            <a:t>學校</a:t>
          </a:r>
          <a:r>
            <a:rPr lang="en-US" altLang="zh-TW" sz="1300" kern="1200" dirty="0" smtClean="0"/>
            <a:t>.</a:t>
          </a:r>
          <a:r>
            <a:rPr lang="zh-TW" altLang="en-US" sz="1300" kern="1200" dirty="0" smtClean="0"/>
            <a:t>家庭</a:t>
          </a:r>
          <a:r>
            <a:rPr lang="en-US" altLang="zh-TW" sz="1300" kern="1200" dirty="0" smtClean="0"/>
            <a:t>.</a:t>
          </a:r>
          <a:r>
            <a:rPr lang="zh-TW" altLang="en-US" sz="1300" kern="1200" dirty="0" smtClean="0"/>
            <a:t>社區</a:t>
          </a:r>
          <a:endParaRPr lang="zh-TW" altLang="en-US" sz="1300" kern="1200" dirty="0"/>
        </a:p>
      </dsp:txBody>
      <dsp:txXfrm>
        <a:off x="5355043" y="2806161"/>
        <a:ext cx="1040114" cy="635249"/>
      </dsp:txXfrm>
    </dsp:sp>
    <dsp:sp modelId="{9FF59369-B790-4117-8D97-5E7CA6AD47B7}">
      <dsp:nvSpPr>
        <dsp:cNvPr id="0" name=""/>
        <dsp:cNvSpPr/>
      </dsp:nvSpPr>
      <dsp:spPr>
        <a:xfrm>
          <a:off x="5200325" y="930766"/>
          <a:ext cx="134955" cy="303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489"/>
              </a:lnTo>
              <a:lnTo>
                <a:pt x="134955" y="30364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E5A09-AB04-4F3D-BE0F-C22685A657D7}">
      <dsp:nvSpPr>
        <dsp:cNvPr id="0" name=""/>
        <dsp:cNvSpPr/>
      </dsp:nvSpPr>
      <dsp:spPr>
        <a:xfrm>
          <a:off x="5335280" y="362986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516711"/>
              <a:satOff val="-8899"/>
              <a:lumOff val="22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學習成效檢核與追蹤輔導</a:t>
          </a:r>
          <a:endParaRPr lang="zh-TW" altLang="en-US" sz="1300" kern="1200" dirty="0"/>
        </a:p>
      </dsp:txBody>
      <dsp:txXfrm>
        <a:off x="5355043" y="3649631"/>
        <a:ext cx="1040114" cy="635249"/>
      </dsp:txXfrm>
    </dsp:sp>
    <dsp:sp modelId="{0D6769B9-142D-4525-B0C8-00FE447055DE}">
      <dsp:nvSpPr>
        <dsp:cNvPr id="0" name=""/>
        <dsp:cNvSpPr/>
      </dsp:nvSpPr>
      <dsp:spPr>
        <a:xfrm>
          <a:off x="5200325" y="930766"/>
          <a:ext cx="134955" cy="387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958"/>
              </a:lnTo>
              <a:lnTo>
                <a:pt x="134955" y="38799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92455-98C0-42A4-9B3F-B7EFF0359D08}">
      <dsp:nvSpPr>
        <dsp:cNvPr id="0" name=""/>
        <dsp:cNvSpPr/>
      </dsp:nvSpPr>
      <dsp:spPr>
        <a:xfrm>
          <a:off x="5335280" y="4473337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125046"/>
              <a:satOff val="-9535"/>
              <a:lumOff val="23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smtClean="0"/>
            <a:t>因材施教</a:t>
          </a:r>
          <a:endParaRPr lang="zh-TW" altLang="en-US" sz="1300" kern="1200" dirty="0"/>
        </a:p>
      </dsp:txBody>
      <dsp:txXfrm>
        <a:off x="5355043" y="4493100"/>
        <a:ext cx="1040114" cy="635249"/>
      </dsp:txXfrm>
    </dsp:sp>
    <dsp:sp modelId="{FAB2159C-D8DA-4A47-955A-66EB1CFC98D6}">
      <dsp:nvSpPr>
        <dsp:cNvPr id="0" name=""/>
        <dsp:cNvSpPr/>
      </dsp:nvSpPr>
      <dsp:spPr>
        <a:xfrm>
          <a:off x="6752309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-10544498"/>
            <a:satOff val="-11018"/>
            <a:lumOff val="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結合差異化教學理念營造支持性教學環境</a:t>
          </a:r>
          <a:endParaRPr lang="zh-TW" altLang="en-US" sz="1500" kern="1200" dirty="0"/>
        </a:p>
      </dsp:txBody>
      <dsp:txXfrm>
        <a:off x="6772072" y="275753"/>
        <a:ext cx="1310024" cy="635249"/>
      </dsp:txXfrm>
    </dsp:sp>
    <dsp:sp modelId="{6125DEAF-1896-4851-80D6-72446D9DF1AC}">
      <dsp:nvSpPr>
        <dsp:cNvPr id="0" name=""/>
        <dsp:cNvSpPr/>
      </dsp:nvSpPr>
      <dsp:spPr>
        <a:xfrm>
          <a:off x="6887264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71435-1473-4305-BCCE-637461C2A031}">
      <dsp:nvSpPr>
        <dsp:cNvPr id="0" name=""/>
        <dsp:cNvSpPr/>
      </dsp:nvSpPr>
      <dsp:spPr>
        <a:xfrm>
          <a:off x="7022219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733383"/>
              <a:satOff val="-10170"/>
              <a:lumOff val="25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學生關鍵差異</a:t>
          </a:r>
          <a:endParaRPr lang="zh-TW" altLang="en-US" sz="1300" kern="1200" dirty="0"/>
        </a:p>
      </dsp:txBody>
      <dsp:txXfrm>
        <a:off x="7041982" y="1119223"/>
        <a:ext cx="1040114" cy="635249"/>
      </dsp:txXfrm>
    </dsp:sp>
    <dsp:sp modelId="{84C47D13-C02D-4B9F-BC0E-0F9D5571BE2B}">
      <dsp:nvSpPr>
        <dsp:cNvPr id="0" name=""/>
        <dsp:cNvSpPr/>
      </dsp:nvSpPr>
      <dsp:spPr>
        <a:xfrm>
          <a:off x="6887264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339A6-8F70-4736-AAD3-C345D1BC1F1C}">
      <dsp:nvSpPr>
        <dsp:cNvPr id="0" name=""/>
        <dsp:cNvSpPr/>
      </dsp:nvSpPr>
      <dsp:spPr>
        <a:xfrm>
          <a:off x="7022219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0341719"/>
              <a:satOff val="-10806"/>
              <a:lumOff val="2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調整教學方案因應學生差異</a:t>
          </a:r>
          <a:endParaRPr lang="zh-TW" altLang="en-US" sz="1300" kern="1200" dirty="0"/>
        </a:p>
      </dsp:txBody>
      <dsp:txXfrm>
        <a:off x="7041982" y="1962692"/>
        <a:ext cx="1040114" cy="635249"/>
      </dsp:txXfrm>
    </dsp:sp>
    <dsp:sp modelId="{72FCD70A-2BA1-45A3-8066-ED6CB4094927}">
      <dsp:nvSpPr>
        <dsp:cNvPr id="0" name=""/>
        <dsp:cNvSpPr/>
      </dsp:nvSpPr>
      <dsp:spPr>
        <a:xfrm>
          <a:off x="6887264" y="930766"/>
          <a:ext cx="134955" cy="219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20"/>
              </a:lnTo>
              <a:lnTo>
                <a:pt x="134955" y="2193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3C3BD-62BB-46EF-8C21-12E085DDE52C}">
      <dsp:nvSpPr>
        <dsp:cNvPr id="0" name=""/>
        <dsp:cNvSpPr/>
      </dsp:nvSpPr>
      <dsp:spPr>
        <a:xfrm>
          <a:off x="7022219" y="278639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0950056"/>
              <a:satOff val="-11442"/>
              <a:lumOff val="2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彈性分組教學</a:t>
          </a:r>
          <a:endParaRPr lang="zh-TW" altLang="en-US" sz="1300" kern="1200" dirty="0"/>
        </a:p>
      </dsp:txBody>
      <dsp:txXfrm>
        <a:off x="7041982" y="2806161"/>
        <a:ext cx="1040114" cy="635249"/>
      </dsp:txXfrm>
    </dsp:sp>
    <dsp:sp modelId="{E04E9CEA-5596-48B4-929A-93028F2B8614}">
      <dsp:nvSpPr>
        <dsp:cNvPr id="0" name=""/>
        <dsp:cNvSpPr/>
      </dsp:nvSpPr>
      <dsp:spPr>
        <a:xfrm>
          <a:off x="6887264" y="930766"/>
          <a:ext cx="134955" cy="303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489"/>
              </a:lnTo>
              <a:lnTo>
                <a:pt x="134955" y="30364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35133-7E5E-48F5-8E1E-A9CBDF6A652F}">
      <dsp:nvSpPr>
        <dsp:cNvPr id="0" name=""/>
        <dsp:cNvSpPr/>
      </dsp:nvSpPr>
      <dsp:spPr>
        <a:xfrm>
          <a:off x="7022219" y="362986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558392"/>
              <a:satOff val="-12077"/>
              <a:lumOff val="3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後設評量</a:t>
          </a:r>
          <a:endParaRPr lang="zh-TW" altLang="en-US" sz="1300" kern="1200" dirty="0"/>
        </a:p>
      </dsp:txBody>
      <dsp:txXfrm>
        <a:off x="7041982" y="3649631"/>
        <a:ext cx="1040114" cy="635249"/>
      </dsp:txXfrm>
    </dsp:sp>
    <dsp:sp modelId="{5F516339-CEB4-4986-8244-C610ADEE850D}">
      <dsp:nvSpPr>
        <dsp:cNvPr id="0" name=""/>
        <dsp:cNvSpPr/>
      </dsp:nvSpPr>
      <dsp:spPr>
        <a:xfrm>
          <a:off x="6887264" y="930766"/>
          <a:ext cx="134955" cy="3879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9958"/>
              </a:lnTo>
              <a:lnTo>
                <a:pt x="134955" y="387995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9D495-5146-4A12-816D-29BA05708490}">
      <dsp:nvSpPr>
        <dsp:cNvPr id="0" name=""/>
        <dsp:cNvSpPr/>
      </dsp:nvSpPr>
      <dsp:spPr>
        <a:xfrm>
          <a:off x="7022219" y="4473337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166729"/>
              <a:satOff val="-12713"/>
              <a:lumOff val="3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評估差異化教學影響</a:t>
          </a:r>
          <a:endParaRPr lang="zh-TW" altLang="en-US" sz="1300" kern="1200" dirty="0"/>
        </a:p>
      </dsp:txBody>
      <dsp:txXfrm>
        <a:off x="7041982" y="4493100"/>
        <a:ext cx="1040114" cy="635249"/>
      </dsp:txXfrm>
    </dsp:sp>
    <dsp:sp modelId="{2B6E5A5B-BB08-404D-ADC7-0A0160E87F41}">
      <dsp:nvSpPr>
        <dsp:cNvPr id="0" name=""/>
        <dsp:cNvSpPr/>
      </dsp:nvSpPr>
      <dsp:spPr>
        <a:xfrm>
          <a:off x="8439247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-13180623"/>
            <a:satOff val="-13772"/>
            <a:lumOff val="3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專業學習社群教師教學增能</a:t>
          </a:r>
          <a:endParaRPr lang="zh-TW" altLang="en-US" sz="1600" kern="1200" dirty="0"/>
        </a:p>
      </dsp:txBody>
      <dsp:txXfrm>
        <a:off x="8459010" y="275753"/>
        <a:ext cx="1310024" cy="635249"/>
      </dsp:txXfrm>
    </dsp:sp>
    <dsp:sp modelId="{5933EE5B-E49D-47FE-AAF4-961298EBC4B8}">
      <dsp:nvSpPr>
        <dsp:cNvPr id="0" name=""/>
        <dsp:cNvSpPr/>
      </dsp:nvSpPr>
      <dsp:spPr>
        <a:xfrm>
          <a:off x="8574202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4E925-1F85-46D0-95DC-8FA9C998B9FF}">
      <dsp:nvSpPr>
        <dsp:cNvPr id="0" name=""/>
        <dsp:cNvSpPr/>
      </dsp:nvSpPr>
      <dsp:spPr>
        <a:xfrm>
          <a:off x="8709158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2775065"/>
              <a:satOff val="-13349"/>
              <a:lumOff val="33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學生能力評量診斷知能</a:t>
          </a:r>
          <a:endParaRPr lang="zh-TW" altLang="en-US" sz="1300" kern="1200" dirty="0"/>
        </a:p>
      </dsp:txBody>
      <dsp:txXfrm>
        <a:off x="8728921" y="1119223"/>
        <a:ext cx="1040114" cy="635249"/>
      </dsp:txXfrm>
    </dsp:sp>
    <dsp:sp modelId="{5D720DB1-E6B4-4508-B492-5386C118FE21}">
      <dsp:nvSpPr>
        <dsp:cNvPr id="0" name=""/>
        <dsp:cNvSpPr/>
      </dsp:nvSpPr>
      <dsp:spPr>
        <a:xfrm>
          <a:off x="8574202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3EEA8-1AA1-4BCC-BFEB-029C141A9D81}">
      <dsp:nvSpPr>
        <dsp:cNvPr id="0" name=""/>
        <dsp:cNvSpPr/>
      </dsp:nvSpPr>
      <dsp:spPr>
        <a:xfrm>
          <a:off x="8709158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383402"/>
              <a:satOff val="-13984"/>
              <a:lumOff val="3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學習扶助與差異化教學知能</a:t>
          </a:r>
          <a:endParaRPr lang="zh-TW" altLang="en-US" sz="1300" kern="1200" dirty="0"/>
        </a:p>
      </dsp:txBody>
      <dsp:txXfrm>
        <a:off x="8728921" y="1962692"/>
        <a:ext cx="1040114" cy="635249"/>
      </dsp:txXfrm>
    </dsp:sp>
    <dsp:sp modelId="{EC7E37FB-4FA3-445D-BDF6-81CCDBC5F68C}">
      <dsp:nvSpPr>
        <dsp:cNvPr id="0" name=""/>
        <dsp:cNvSpPr/>
      </dsp:nvSpPr>
      <dsp:spPr>
        <a:xfrm>
          <a:off x="8574202" y="930766"/>
          <a:ext cx="134955" cy="219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020"/>
              </a:lnTo>
              <a:lnTo>
                <a:pt x="134955" y="2193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4F7CA-E0AC-435D-9318-570234EC1CDF}">
      <dsp:nvSpPr>
        <dsp:cNvPr id="0" name=""/>
        <dsp:cNvSpPr/>
      </dsp:nvSpPr>
      <dsp:spPr>
        <a:xfrm>
          <a:off x="8709158" y="278639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991738"/>
              <a:satOff val="-14620"/>
              <a:lumOff val="3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學習輔導知能</a:t>
          </a:r>
          <a:endParaRPr lang="zh-TW" altLang="en-US" sz="1300" kern="1200" dirty="0"/>
        </a:p>
      </dsp:txBody>
      <dsp:txXfrm>
        <a:off x="8728921" y="2806161"/>
        <a:ext cx="1040114" cy="635249"/>
      </dsp:txXfrm>
    </dsp:sp>
    <dsp:sp modelId="{27E93D74-88DC-46A2-8A5A-5DAE0E6D2FF3}">
      <dsp:nvSpPr>
        <dsp:cNvPr id="0" name=""/>
        <dsp:cNvSpPr/>
      </dsp:nvSpPr>
      <dsp:spPr>
        <a:xfrm>
          <a:off x="8574202" y="930766"/>
          <a:ext cx="134955" cy="3036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489"/>
              </a:lnTo>
              <a:lnTo>
                <a:pt x="134955" y="30364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F8F5B-2907-46F5-AF5C-128385C3E4CC}">
      <dsp:nvSpPr>
        <dsp:cNvPr id="0" name=""/>
        <dsp:cNvSpPr/>
      </dsp:nvSpPr>
      <dsp:spPr>
        <a:xfrm>
          <a:off x="8709158" y="3629868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4600075"/>
              <a:satOff val="-15256"/>
              <a:lumOff val="3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有效教學支援學生學習實務知能</a:t>
          </a:r>
          <a:endParaRPr lang="zh-TW" altLang="en-US" sz="1300" kern="1200" dirty="0"/>
        </a:p>
      </dsp:txBody>
      <dsp:txXfrm>
        <a:off x="8728921" y="3649631"/>
        <a:ext cx="1040114" cy="635249"/>
      </dsp:txXfrm>
    </dsp:sp>
    <dsp:sp modelId="{B101DEBE-3321-4930-803C-E9DF1FD4F0C9}">
      <dsp:nvSpPr>
        <dsp:cNvPr id="0" name=""/>
        <dsp:cNvSpPr/>
      </dsp:nvSpPr>
      <dsp:spPr>
        <a:xfrm>
          <a:off x="10126186" y="255990"/>
          <a:ext cx="1349550" cy="674775"/>
        </a:xfrm>
        <a:prstGeom prst="roundRect">
          <a:avLst>
            <a:gd name="adj" fmla="val 10000"/>
          </a:avLst>
        </a:prstGeom>
        <a:solidFill>
          <a:schemeClr val="accent4">
            <a:hueOff val="-15816747"/>
            <a:satOff val="-16527"/>
            <a:lumOff val="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整合內外資源發展支援網路</a:t>
          </a:r>
          <a:endParaRPr lang="zh-TW" altLang="en-US" sz="1600" kern="1200" dirty="0"/>
        </a:p>
      </dsp:txBody>
      <dsp:txXfrm>
        <a:off x="10145949" y="275753"/>
        <a:ext cx="1310024" cy="635249"/>
      </dsp:txXfrm>
    </dsp:sp>
    <dsp:sp modelId="{EB3AAFB9-F0F6-4DCF-A198-684733EEF75D}">
      <dsp:nvSpPr>
        <dsp:cNvPr id="0" name=""/>
        <dsp:cNvSpPr/>
      </dsp:nvSpPr>
      <dsp:spPr>
        <a:xfrm>
          <a:off x="10261141" y="930766"/>
          <a:ext cx="134955" cy="50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081"/>
              </a:lnTo>
              <a:lnTo>
                <a:pt x="134955" y="50608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9F5E-1130-4F46-B7BA-13983D598386}">
      <dsp:nvSpPr>
        <dsp:cNvPr id="0" name=""/>
        <dsp:cNvSpPr/>
      </dsp:nvSpPr>
      <dsp:spPr>
        <a:xfrm>
          <a:off x="10396096" y="1099460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208411"/>
              <a:satOff val="-15891"/>
              <a:lumOff val="3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爭取外部資源</a:t>
          </a:r>
          <a:endParaRPr lang="zh-TW" altLang="en-US" sz="1300" kern="1200" dirty="0"/>
        </a:p>
      </dsp:txBody>
      <dsp:txXfrm>
        <a:off x="10415859" y="1119223"/>
        <a:ext cx="1040114" cy="635249"/>
      </dsp:txXfrm>
    </dsp:sp>
    <dsp:sp modelId="{E0F72477-739B-4768-8312-25656E30F384}">
      <dsp:nvSpPr>
        <dsp:cNvPr id="0" name=""/>
        <dsp:cNvSpPr/>
      </dsp:nvSpPr>
      <dsp:spPr>
        <a:xfrm>
          <a:off x="10261141" y="930766"/>
          <a:ext cx="134955" cy="1349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0"/>
              </a:lnTo>
              <a:lnTo>
                <a:pt x="134955" y="134955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66EAA-A36D-4ACC-9BFE-2669128D571B}">
      <dsp:nvSpPr>
        <dsp:cNvPr id="0" name=""/>
        <dsp:cNvSpPr/>
      </dsp:nvSpPr>
      <dsp:spPr>
        <a:xfrm>
          <a:off x="10396096" y="1942929"/>
          <a:ext cx="1079640" cy="674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816747"/>
              <a:satOff val="-16527"/>
              <a:lumOff val="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連結內部資源</a:t>
          </a:r>
          <a:endParaRPr lang="zh-TW" altLang="en-US" sz="1300" kern="1200" dirty="0"/>
        </a:p>
      </dsp:txBody>
      <dsp:txXfrm>
        <a:off x="10415859" y="1962692"/>
        <a:ext cx="1040114" cy="635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14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59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33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66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45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42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37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0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04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6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28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E594979-0F8F-4928-BB75-AD5E5675351F}" type="datetimeFigureOut">
              <a:rPr lang="zh-TW" altLang="en-US" smtClean="0"/>
              <a:t>2019/8/9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DCF41E7-F557-4A81-8DA6-A6D3C4E14B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92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8000" dirty="0" smtClean="0">
                <a:latin typeface="典匠中特廣告體" panose="020B0602010101010101" pitchFamily="34" charset="-120"/>
                <a:ea typeface="文鼎粗隸" panose="02010609010101010101" pitchFamily="49" charset="-120"/>
              </a:rPr>
              <a:t>淺談學習扶助</a:t>
            </a:r>
            <a:endParaRPr lang="zh-TW" altLang="en-US" sz="8000" dirty="0"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9675" y="473663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 smtClean="0">
                <a:solidFill>
                  <a:srgbClr val="002060"/>
                </a:solidFill>
                <a:latin typeface="華康流隸體(P)" panose="03000700000000000000" pitchFamily="66" charset="-120"/>
                <a:ea typeface="華康流隸體(P)" panose="03000700000000000000" pitchFamily="66" charset="-120"/>
              </a:rPr>
              <a:t>內埔國小  吳春慧</a:t>
            </a:r>
            <a:endParaRPr lang="zh-TW" altLang="en-US" sz="2400" dirty="0">
              <a:solidFill>
                <a:srgbClr val="002060"/>
              </a:solidFill>
              <a:latin typeface="華康流隸體(P)" panose="03000700000000000000" pitchFamily="66" charset="-120"/>
              <a:ea typeface="華康流隸體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0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356616"/>
            <a:ext cx="10305288" cy="896112"/>
          </a:xfrm>
        </p:spPr>
        <p:txBody>
          <a:bodyPr>
            <a:noAutofit/>
          </a:bodyPr>
          <a:lstStyle/>
          <a:p>
            <a:r>
              <a:rPr lang="zh-TW" altLang="en-US" sz="4000" b="0" dirty="0">
                <a:ea typeface="文鼎粗隸" panose="02010609010101010101" pitchFamily="49" charset="-120"/>
              </a:rPr>
              <a:t>學習</a:t>
            </a:r>
            <a:r>
              <a:rPr lang="zh-TW" altLang="en-US" sz="4000" b="0" dirty="0" smtClean="0">
                <a:ea typeface="文鼎粗隸" panose="02010609010101010101" pitchFamily="49" charset="-120"/>
              </a:rPr>
              <a:t>扶助輔導</a:t>
            </a:r>
            <a:r>
              <a:rPr lang="en-US" altLang="zh-TW" sz="4000" b="0" dirty="0" smtClean="0">
                <a:ea typeface="文鼎粗隸" panose="02010609010101010101" pitchFamily="49" charset="-120"/>
              </a:rPr>
              <a:t>/</a:t>
            </a:r>
            <a:r>
              <a:rPr lang="zh-TW" altLang="en-US" sz="4000" b="0" dirty="0" smtClean="0">
                <a:ea typeface="文鼎粗隸" panose="02010609010101010101" pitchFamily="49" charset="-120"/>
              </a:rPr>
              <a:t>領導策略</a:t>
            </a:r>
            <a:r>
              <a:rPr lang="en-US" altLang="zh-TW" sz="4000" b="0" dirty="0" smtClean="0">
                <a:ea typeface="文鼎粗隸" panose="02010609010101010101" pitchFamily="49" charset="-120"/>
              </a:rPr>
              <a:t>--</a:t>
            </a:r>
            <a:r>
              <a:rPr lang="zh-TW" altLang="en-US" sz="4000" b="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因校制宜</a:t>
            </a:r>
            <a:r>
              <a:rPr lang="en-US" altLang="zh-TW" sz="4000" b="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,</a:t>
            </a:r>
            <a:r>
              <a:rPr lang="zh-TW" altLang="en-US" sz="4000" b="0" dirty="0" smtClean="0">
                <a:solidFill>
                  <a:srgbClr val="FF0000"/>
                </a:solidFill>
                <a:ea typeface="文鼎粗隸" panose="02010609010101010101" pitchFamily="49" charset="-120"/>
              </a:rPr>
              <a:t>因人而異</a:t>
            </a:r>
            <a:endParaRPr lang="zh-TW" altLang="en-US" sz="4000" b="0" dirty="0">
              <a:solidFill>
                <a:srgbClr val="FF00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054956"/>
              </p:ext>
            </p:extLst>
          </p:nvPr>
        </p:nvGraphicFramePr>
        <p:xfrm>
          <a:off x="333756" y="1161288"/>
          <a:ext cx="11480292" cy="540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44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8774" y="551829"/>
            <a:ext cx="8596668" cy="460248"/>
          </a:xfrm>
        </p:spPr>
        <p:txBody>
          <a:bodyPr>
            <a:noAutofit/>
          </a:bodyPr>
          <a:lstStyle/>
          <a:p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國中會考</a:t>
            </a:r>
            <a:r>
              <a:rPr lang="zh-TW" altLang="en-US" sz="4000" b="0" dirty="0" smtClean="0">
                <a:solidFill>
                  <a:srgbClr val="FF0000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國語</a:t>
            </a:r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試題</a:t>
            </a:r>
            <a:endParaRPr lang="zh-TW" altLang="en-US" sz="4000" b="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27" r="3004" b="1654"/>
          <a:stretch/>
        </p:blipFill>
        <p:spPr>
          <a:xfrm>
            <a:off x="6240779" y="2791095"/>
            <a:ext cx="5779009" cy="34318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22576" y="4920724"/>
            <a:ext cx="149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108</a:t>
            </a:r>
            <a:r>
              <a:rPr lang="zh-TW" altLang="en-US" sz="2400" dirty="0" smtClean="0">
                <a:solidFill>
                  <a:srgbClr val="0070C0"/>
                </a:solidFill>
              </a:rPr>
              <a:t>年度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65926" y="1934928"/>
            <a:ext cx="139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107</a:t>
            </a:r>
            <a:r>
              <a:rPr lang="zh-TW" altLang="en-US" sz="2400" dirty="0" smtClean="0">
                <a:solidFill>
                  <a:srgbClr val="0070C0"/>
                </a:solidFill>
              </a:rPr>
              <a:t>年度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7850" t="25719" r="25108" b="24712"/>
          <a:stretch/>
        </p:blipFill>
        <p:spPr>
          <a:xfrm>
            <a:off x="231936" y="1316736"/>
            <a:ext cx="5930837" cy="3159665"/>
          </a:xfrm>
          <a:prstGeom prst="rect">
            <a:avLst/>
          </a:prstGeom>
        </p:spPr>
      </p:pic>
      <p:sp>
        <p:nvSpPr>
          <p:cNvPr id="8" name="向上箭號 7"/>
          <p:cNvSpPr/>
          <p:nvPr/>
        </p:nvSpPr>
        <p:spPr>
          <a:xfrm>
            <a:off x="2852881" y="4476401"/>
            <a:ext cx="365760" cy="327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上箭號 8"/>
          <p:cNvSpPr/>
          <p:nvPr/>
        </p:nvSpPr>
        <p:spPr>
          <a:xfrm flipV="1">
            <a:off x="9066276" y="2463755"/>
            <a:ext cx="365760" cy="3273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4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646" y="124968"/>
            <a:ext cx="8596668" cy="80772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國中會考</a:t>
            </a:r>
            <a:r>
              <a:rPr lang="zh-TW" altLang="en-US" sz="4000" dirty="0" smtClean="0">
                <a:solidFill>
                  <a:srgbClr val="FF0000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數學</a:t>
            </a:r>
            <a:r>
              <a:rPr lang="zh-TW" altLang="en-US" sz="400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試題</a:t>
            </a:r>
            <a:endParaRPr lang="zh-TW" altLang="en-US" sz="400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979"/>
          <a:stretch/>
        </p:blipFill>
        <p:spPr>
          <a:xfrm>
            <a:off x="6164801" y="766933"/>
            <a:ext cx="5806214" cy="1965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51558"/>
          <a:stretch/>
        </p:blipFill>
        <p:spPr>
          <a:xfrm>
            <a:off x="6164801" y="3490468"/>
            <a:ext cx="5388121" cy="254304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8491197" y="772679"/>
            <a:ext cx="923544" cy="4856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9643872" y="3727640"/>
            <a:ext cx="1264920" cy="588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606476" y="374904"/>
            <a:ext cx="166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107</a:t>
            </a:r>
            <a:r>
              <a:rPr lang="zh-TW" altLang="en-US" sz="2400" dirty="0" smtClean="0">
                <a:solidFill>
                  <a:srgbClr val="0070C0"/>
                </a:solidFill>
              </a:rPr>
              <a:t>年度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09134" y="2994048"/>
            <a:ext cx="171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106</a:t>
            </a:r>
            <a:r>
              <a:rPr lang="zh-TW" altLang="en-US" sz="2400" dirty="0" smtClean="0">
                <a:solidFill>
                  <a:srgbClr val="0070C0"/>
                </a:solidFill>
              </a:rPr>
              <a:t>年度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8018" t="24758" r="25558" b="28497"/>
          <a:stretch/>
        </p:blipFill>
        <p:spPr>
          <a:xfrm>
            <a:off x="343426" y="1675407"/>
            <a:ext cx="5435581" cy="392072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425281" y="1073215"/>
            <a:ext cx="171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</a:rPr>
              <a:t>108</a:t>
            </a:r>
            <a:r>
              <a:rPr lang="zh-TW" altLang="en-US" sz="2400" dirty="0" smtClean="0">
                <a:solidFill>
                  <a:srgbClr val="0070C0"/>
                </a:solidFill>
              </a:rPr>
              <a:t>年度</a:t>
            </a:r>
            <a:endParaRPr lang="zh-TW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898" y="256032"/>
            <a:ext cx="10058400" cy="740664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國中會考試題</a:t>
            </a:r>
            <a:endParaRPr lang="zh-TW" altLang="en-US" sz="4000" dirty="0">
              <a:ea typeface="文鼎粗隸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05" t="32965" r="22071" b="42884"/>
          <a:stretch/>
        </p:blipFill>
        <p:spPr>
          <a:xfrm>
            <a:off x="457200" y="1474094"/>
            <a:ext cx="5550408" cy="22128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8213" t="45258" r="25189" b="19645"/>
          <a:stretch/>
        </p:blipFill>
        <p:spPr>
          <a:xfrm>
            <a:off x="457200" y="3809833"/>
            <a:ext cx="5093868" cy="24299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25038" t="21651" r="24804" b="41294"/>
          <a:stretch/>
        </p:blipFill>
        <p:spPr>
          <a:xfrm>
            <a:off x="6239373" y="1474094"/>
            <a:ext cx="5487200" cy="25016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25275" t="39485" r="24777" b="26243"/>
          <a:stretch/>
        </p:blipFill>
        <p:spPr>
          <a:xfrm>
            <a:off x="6306956" y="4056154"/>
            <a:ext cx="5352034" cy="218362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865706" y="1057647"/>
            <a:ext cx="227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108</a:t>
            </a:r>
            <a:r>
              <a:rPr lang="zh-TW" alt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年度社會科</a:t>
            </a:r>
            <a:endParaRPr lang="zh-TW" alt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17408" y="993585"/>
            <a:ext cx="2276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108</a:t>
            </a:r>
            <a:r>
              <a:rPr lang="zh-TW" altLang="en-US" sz="2000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年度自然科</a:t>
            </a:r>
            <a:endParaRPr lang="zh-TW" altLang="en-US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91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48001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有意義的學習</a:t>
            </a:r>
            <a:endParaRPr lang="zh-TW" altLang="en-US" sz="4000" b="0" dirty="0">
              <a:solidFill>
                <a:schemeClr val="tx1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456" y="1712189"/>
            <a:ext cx="10628376" cy="4348163"/>
          </a:xfrm>
        </p:spPr>
        <p:txBody>
          <a:bodyPr/>
          <a:lstStyle/>
          <a:p>
            <a:endParaRPr lang="zh-TW" alt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600456" y="609600"/>
            <a:ext cx="10168128" cy="5661022"/>
            <a:chOff x="1258891" y="765179"/>
            <a:chExt cx="7227883" cy="5661022"/>
          </a:xfrm>
        </p:grpSpPr>
        <p:sp>
          <p:nvSpPr>
            <p:cNvPr id="5" name="AutoShape 5"/>
            <p:cNvSpPr/>
            <p:nvPr/>
          </p:nvSpPr>
          <p:spPr>
            <a:xfrm>
              <a:off x="1258891" y="765179"/>
              <a:ext cx="7227883" cy="566102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6" name="Text Box 6"/>
            <p:cNvSpPr txBox="1"/>
            <p:nvPr/>
          </p:nvSpPr>
          <p:spPr>
            <a:xfrm>
              <a:off x="4421087" y="2889504"/>
              <a:ext cx="1204648" cy="1536192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工作</a:t>
              </a:r>
              <a:endParaRPr lang="en-US" altLang="zh-TW" sz="3600" dirty="0" smtClean="0">
                <a:solidFill>
                  <a:srgbClr val="000000"/>
                </a:solidFill>
                <a:latin typeface="Times New Roman" pitchFamily="18"/>
                <a:ea typeface="標楷體" pitchFamily="65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記憶</a:t>
              </a:r>
              <a:endParaRPr lang="en-US" sz="3600" dirty="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6830385" y="2889504"/>
              <a:ext cx="1355232" cy="1536192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長期</a:t>
              </a:r>
              <a:endParaRPr lang="en-US" altLang="zh-TW" sz="3600" dirty="0" smtClean="0">
                <a:solidFill>
                  <a:srgbClr val="000000"/>
                </a:solidFill>
                <a:latin typeface="Times New Roman" pitchFamily="18"/>
                <a:ea typeface="標楷體" pitchFamily="65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記憶</a:t>
              </a:r>
              <a:endParaRPr lang="en-US" sz="3600" dirty="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8" name="Line 8"/>
            <p:cNvSpPr/>
            <p:nvPr/>
          </p:nvSpPr>
          <p:spPr>
            <a:xfrm>
              <a:off x="5625736" y="4040953"/>
              <a:ext cx="1204648" cy="16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9" name="Text Box 9"/>
            <p:cNvSpPr txBox="1"/>
            <p:nvPr/>
          </p:nvSpPr>
          <p:spPr>
            <a:xfrm>
              <a:off x="3517605" y="3744660"/>
              <a:ext cx="752907" cy="893844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b="1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選擇</a:t>
              </a:r>
              <a:endParaRPr lang="en-US" sz="2800">
                <a:solidFill>
                  <a:srgbClr val="000000"/>
                </a:solidFill>
                <a:latin typeface="Tahoma" pitchFamily="34"/>
                <a:ea typeface="標楷體" pitchFamily="65"/>
              </a:endParaRPr>
            </a:p>
          </p:txBody>
        </p:sp>
        <p:sp>
          <p:nvSpPr>
            <p:cNvPr id="10" name="Line 10"/>
            <p:cNvSpPr/>
            <p:nvPr/>
          </p:nvSpPr>
          <p:spPr>
            <a:xfrm>
              <a:off x="1409465" y="3744660"/>
              <a:ext cx="903482" cy="16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1" name="Text Box 11"/>
            <p:cNvSpPr txBox="1"/>
            <p:nvPr/>
          </p:nvSpPr>
          <p:spPr>
            <a:xfrm>
              <a:off x="4722244" y="1712189"/>
              <a:ext cx="752907" cy="485198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b="1" dirty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組織</a:t>
              </a:r>
              <a:endParaRPr lang="en-US" sz="2800" dirty="0">
                <a:solidFill>
                  <a:srgbClr val="000000"/>
                </a:solidFill>
                <a:latin typeface="Tahoma" pitchFamily="34"/>
                <a:ea typeface="標楷體" pitchFamily="65"/>
              </a:endParaRPr>
            </a:p>
          </p:txBody>
        </p:sp>
        <p:sp>
          <p:nvSpPr>
            <p:cNvPr id="12" name="Line 12"/>
            <p:cNvSpPr/>
            <p:nvPr/>
          </p:nvSpPr>
          <p:spPr>
            <a:xfrm flipV="1">
              <a:off x="5475152" y="2254919"/>
              <a:ext cx="841" cy="5958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3" name="Line 13"/>
            <p:cNvSpPr/>
            <p:nvPr/>
          </p:nvSpPr>
          <p:spPr>
            <a:xfrm flipH="1">
              <a:off x="4722254" y="2253264"/>
              <a:ext cx="752907" cy="16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4" name="Line 14"/>
            <p:cNvSpPr/>
            <p:nvPr/>
          </p:nvSpPr>
          <p:spPr>
            <a:xfrm>
              <a:off x="4722254" y="2254919"/>
              <a:ext cx="841" cy="5958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5" name="Line 15"/>
            <p:cNvSpPr/>
            <p:nvPr/>
          </p:nvSpPr>
          <p:spPr>
            <a:xfrm>
              <a:off x="3517605" y="3743004"/>
              <a:ext cx="903482" cy="16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6" name="Text Box 16"/>
            <p:cNvSpPr txBox="1"/>
            <p:nvPr/>
          </p:nvSpPr>
          <p:spPr>
            <a:xfrm>
              <a:off x="5851602" y="3210678"/>
              <a:ext cx="752907" cy="447187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b="1" dirty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統整</a:t>
              </a:r>
              <a:endParaRPr lang="en-US" sz="2800" dirty="0">
                <a:solidFill>
                  <a:srgbClr val="000000"/>
                </a:solidFill>
                <a:latin typeface="Tahoma" pitchFamily="34"/>
                <a:ea typeface="標楷體" pitchFamily="65"/>
              </a:endParaRPr>
            </a:p>
          </p:txBody>
        </p:sp>
        <p:sp>
          <p:nvSpPr>
            <p:cNvPr id="17" name="Line 17"/>
            <p:cNvSpPr/>
            <p:nvPr/>
          </p:nvSpPr>
          <p:spPr>
            <a:xfrm flipH="1">
              <a:off x="5625736" y="3743004"/>
              <a:ext cx="1204648" cy="16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8" name="Text Box 18"/>
            <p:cNvSpPr txBox="1"/>
            <p:nvPr/>
          </p:nvSpPr>
          <p:spPr>
            <a:xfrm>
              <a:off x="2312947" y="2917323"/>
              <a:ext cx="1204648" cy="1508373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感官</a:t>
              </a:r>
              <a:endParaRPr lang="en-US" altLang="zh-TW" sz="3600" dirty="0" smtClean="0">
                <a:solidFill>
                  <a:srgbClr val="000000"/>
                </a:solidFill>
                <a:latin typeface="Times New Roman" pitchFamily="18"/>
                <a:ea typeface="標楷體" pitchFamily="65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記憶</a:t>
              </a:r>
              <a:r>
                <a:rPr lang="en-US" sz="3600" dirty="0" smtClean="0">
                  <a:solidFill>
                    <a:srgbClr val="000000"/>
                  </a:solidFill>
                  <a:latin typeface="Times New Roman" pitchFamily="18"/>
                  <a:ea typeface="標楷體" pitchFamily="65"/>
                </a:rPr>
                <a:t> </a:t>
              </a:r>
              <a:endParaRPr lang="en-US" sz="3600" dirty="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  <p:sp>
          <p:nvSpPr>
            <p:cNvPr id="19" name="Text Box 19"/>
            <p:cNvSpPr txBox="1"/>
            <p:nvPr/>
          </p:nvSpPr>
          <p:spPr>
            <a:xfrm>
              <a:off x="2915275" y="5045951"/>
              <a:ext cx="4216270" cy="893844"/>
            </a:xfrm>
            <a:prstGeom prst="rect">
              <a:avLst/>
            </a:prstGeom>
            <a:solidFill>
              <a:srgbClr val="FFFFFF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dirty="0">
                  <a:solidFill>
                    <a:srgbClr val="000000"/>
                  </a:solidFill>
                  <a:latin typeface="新細明體" pitchFamily="18"/>
                  <a:ea typeface="標楷體" pitchFamily="65"/>
                </a:rPr>
                <a:t>有意義的學習</a:t>
              </a: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800" dirty="0">
                  <a:solidFill>
                    <a:srgbClr val="000000"/>
                  </a:solidFill>
                  <a:latin typeface="新細明體" pitchFamily="18"/>
                  <a:ea typeface="標楷體" pitchFamily="65"/>
                </a:rPr>
                <a:t>（譯自</a:t>
              </a:r>
              <a:r>
                <a:rPr lang="en-US" sz="2800" dirty="0">
                  <a:solidFill>
                    <a:srgbClr val="000000"/>
                  </a:solidFill>
                  <a:latin typeface="新細明體" pitchFamily="18"/>
                  <a:ea typeface="標楷體" pitchFamily="65"/>
                </a:rPr>
                <a:t>Mayer, 2011: 37</a:t>
              </a:r>
              <a:r>
                <a:rPr lang="zh-TW" altLang="en-US" sz="2800" dirty="0">
                  <a:solidFill>
                    <a:srgbClr val="000000"/>
                  </a:solidFill>
                  <a:latin typeface="新細明體" pitchFamily="18"/>
                  <a:ea typeface="標楷體" pitchFamily="65"/>
                </a:rPr>
                <a:t>）</a:t>
              </a:r>
              <a:endParaRPr lang="en-US" sz="2800" dirty="0">
                <a:solidFill>
                  <a:srgbClr val="000000"/>
                </a:solidFill>
                <a:latin typeface="Tahoma" pitchFamily="34"/>
                <a:ea typeface="新細明體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3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340111"/>
            <a:ext cx="10058400" cy="978408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ea typeface="文鼎粗隸" panose="02010609010101010101" pitchFamily="49" charset="-120"/>
              </a:rPr>
              <a:t>評量的現況</a:t>
            </a:r>
            <a:r>
              <a:rPr lang="en-US" altLang="zh-TW" sz="4000" b="0" dirty="0" smtClean="0">
                <a:ea typeface="文鼎粗隸" panose="02010609010101010101" pitchFamily="49" charset="-120"/>
              </a:rPr>
              <a:t>……</a:t>
            </a:r>
            <a:endParaRPr lang="zh-TW" altLang="en-US" sz="4000" b="0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7" y="2154057"/>
            <a:ext cx="10058400" cy="405079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251960" y="1271016"/>
            <a:ext cx="2322576" cy="7132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62856" y="1366022"/>
            <a:ext cx="170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</a:rPr>
              <a:t>反覆練習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162136" y="3214045"/>
            <a:ext cx="2322576" cy="7619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</a:rPr>
              <a:t>評量結果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081145" y="5222497"/>
            <a:ext cx="2551176" cy="7132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</a:rPr>
              <a:t>完整學習歷程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弧形接點 10"/>
          <p:cNvCxnSpPr/>
          <p:nvPr/>
        </p:nvCxnSpPr>
        <p:spPr>
          <a:xfrm flipV="1">
            <a:off x="6561836" y="1588008"/>
            <a:ext cx="12700" cy="1572768"/>
          </a:xfrm>
          <a:prstGeom prst="curvedConnector4">
            <a:avLst>
              <a:gd name="adj1" fmla="val 3240000"/>
              <a:gd name="adj2" fmla="val 98546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弧形接點 17"/>
          <p:cNvCxnSpPr/>
          <p:nvPr/>
        </p:nvCxnSpPr>
        <p:spPr>
          <a:xfrm flipH="1">
            <a:off x="4239260" y="1627632"/>
            <a:ext cx="12700" cy="1572768"/>
          </a:xfrm>
          <a:prstGeom prst="curvedConnector4">
            <a:avLst>
              <a:gd name="adj1" fmla="val 2952000"/>
              <a:gd name="adj2" fmla="val 9854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弧形接點 30"/>
          <p:cNvCxnSpPr>
            <a:endCxn id="9" idx="3"/>
          </p:cNvCxnSpPr>
          <p:nvPr/>
        </p:nvCxnSpPr>
        <p:spPr>
          <a:xfrm rot="16200000" flipH="1">
            <a:off x="5730113" y="4676905"/>
            <a:ext cx="1690116" cy="114300"/>
          </a:xfrm>
          <a:prstGeom prst="curvedConnector4">
            <a:avLst>
              <a:gd name="adj1" fmla="val -1668"/>
              <a:gd name="adj2" fmla="val 244000"/>
            </a:avLst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弧形接點 36"/>
          <p:cNvCxnSpPr>
            <a:stCxn id="9" idx="1"/>
          </p:cNvCxnSpPr>
          <p:nvPr/>
        </p:nvCxnSpPr>
        <p:spPr>
          <a:xfrm rot="10800000" flipH="1">
            <a:off x="4081145" y="3975995"/>
            <a:ext cx="114300" cy="1603118"/>
          </a:xfrm>
          <a:prstGeom prst="curvedConnector4">
            <a:avLst>
              <a:gd name="adj1" fmla="val -200000"/>
              <a:gd name="adj2" fmla="val 97057"/>
            </a:avLst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6780276" y="780578"/>
            <a:ext cx="189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59413"/>
                </a:solidFill>
              </a:rPr>
              <a:t>短期記憶</a:t>
            </a:r>
            <a:endParaRPr lang="zh-TW" altLang="en-US" sz="2400" dirty="0">
              <a:solidFill>
                <a:srgbClr val="F59413"/>
              </a:solidFill>
            </a:endParaRPr>
          </a:p>
        </p:txBody>
      </p:sp>
      <p:cxnSp>
        <p:nvCxnSpPr>
          <p:cNvPr id="51" name="直線接點 50"/>
          <p:cNvCxnSpPr/>
          <p:nvPr/>
        </p:nvCxnSpPr>
        <p:spPr>
          <a:xfrm flipV="1">
            <a:off x="6455664" y="1190477"/>
            <a:ext cx="338328" cy="254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1051156" y="2745277"/>
            <a:ext cx="266649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僵化的評量方式</a:t>
            </a:r>
            <a:endParaRPr lang="en-US" altLang="zh-TW" sz="2400" dirty="0" smtClean="0"/>
          </a:p>
          <a:p>
            <a:r>
              <a:rPr lang="zh-TW" altLang="en-US" sz="2400" dirty="0" smtClean="0"/>
              <a:t>無法對應學習表現</a:t>
            </a:r>
            <a:endParaRPr lang="zh-TW" altLang="en-US" sz="2400" dirty="0"/>
          </a:p>
        </p:txBody>
      </p:sp>
      <p:cxnSp>
        <p:nvCxnSpPr>
          <p:cNvPr id="56" name="直線接點 55"/>
          <p:cNvCxnSpPr/>
          <p:nvPr/>
        </p:nvCxnSpPr>
        <p:spPr>
          <a:xfrm>
            <a:off x="3717649" y="2745277"/>
            <a:ext cx="298196" cy="3951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7325840" y="3433046"/>
            <a:ext cx="210312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占用大量時間</a:t>
            </a:r>
            <a:endParaRPr lang="zh-TW" altLang="en-US" sz="2400" dirty="0"/>
          </a:p>
        </p:txBody>
      </p:sp>
      <p:sp>
        <p:nvSpPr>
          <p:cNvPr id="73" name="弧形 72"/>
          <p:cNvSpPr/>
          <p:nvPr/>
        </p:nvSpPr>
        <p:spPr>
          <a:xfrm rot="5400000">
            <a:off x="5458923" y="2713079"/>
            <a:ext cx="3352634" cy="2461905"/>
          </a:xfrm>
          <a:prstGeom prst="arc">
            <a:avLst>
              <a:gd name="adj1" fmla="val 16200000"/>
              <a:gd name="adj2" fmla="val 21599996"/>
            </a:avLst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弧形 73"/>
          <p:cNvSpPr/>
          <p:nvPr/>
        </p:nvSpPr>
        <p:spPr>
          <a:xfrm rot="16200000" flipV="1">
            <a:off x="5292886" y="2065621"/>
            <a:ext cx="3530106" cy="2616507"/>
          </a:xfrm>
          <a:prstGeom prst="arc">
            <a:avLst>
              <a:gd name="adj1" fmla="val 16200000"/>
              <a:gd name="adj2" fmla="val 1"/>
            </a:avLst>
          </a:prstGeom>
          <a:ln w="571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5" name="直線接點 74"/>
          <p:cNvCxnSpPr/>
          <p:nvPr/>
        </p:nvCxnSpPr>
        <p:spPr>
          <a:xfrm>
            <a:off x="9023291" y="3848857"/>
            <a:ext cx="338328" cy="254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/>
          <p:cNvSpPr txBox="1"/>
          <p:nvPr/>
        </p:nvSpPr>
        <p:spPr>
          <a:xfrm>
            <a:off x="9265468" y="3975995"/>
            <a:ext cx="146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59413"/>
                </a:solidFill>
              </a:rPr>
              <a:t>囫圇吞棗</a:t>
            </a:r>
            <a:endParaRPr lang="zh-TW" altLang="en-US" sz="2400" dirty="0">
              <a:solidFill>
                <a:srgbClr val="F59413"/>
              </a:solidFill>
            </a:endParaRPr>
          </a:p>
        </p:txBody>
      </p:sp>
      <p:cxnSp>
        <p:nvCxnSpPr>
          <p:cNvPr id="84" name="直線單箭頭接點 83"/>
          <p:cNvCxnSpPr/>
          <p:nvPr/>
        </p:nvCxnSpPr>
        <p:spPr>
          <a:xfrm flipH="1">
            <a:off x="6793992" y="5620349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2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0972" y="310943"/>
            <a:ext cx="8596668" cy="1018032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評量實施分析</a:t>
            </a:r>
            <a:endParaRPr lang="zh-TW" altLang="en-US" sz="4000" b="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3"/>
          <a:stretch/>
        </p:blipFill>
        <p:spPr>
          <a:xfrm>
            <a:off x="1655064" y="1164383"/>
            <a:ext cx="8650223" cy="53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71272"/>
            <a:ext cx="8596668" cy="670560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solidFill>
                  <a:srgbClr val="7030A0"/>
                </a:solidFill>
                <a:latin typeface="+mn-ea"/>
                <a:ea typeface="文鼎粗隸" panose="02010609010101010101" pitchFamily="49" charset="-120"/>
              </a:rPr>
              <a:t>學習扶助</a:t>
            </a:r>
            <a:r>
              <a:rPr lang="zh-TW" altLang="zh-TW" sz="4000" b="0" dirty="0" smtClean="0">
                <a:solidFill>
                  <a:srgbClr val="7030A0"/>
                </a:solidFill>
                <a:latin typeface="+mn-ea"/>
                <a:ea typeface="文鼎粗隸" panose="02010609010101010101" pitchFamily="49" charset="-120"/>
              </a:rPr>
              <a:t>原則</a:t>
            </a:r>
            <a:endParaRPr lang="zh-TW" altLang="en-US" sz="4000" b="0" dirty="0">
              <a:solidFill>
                <a:srgbClr val="7030A0"/>
              </a:solidFill>
              <a:latin typeface="+mn-ea"/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024129"/>
            <a:ext cx="10597218" cy="5017234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  <a:buClr>
                <a:srgbClr val="333399"/>
              </a:buClr>
            </a:pPr>
            <a:r>
              <a:rPr lang="zh-TW" altLang="zh-TW" sz="2800" dirty="0">
                <a:latin typeface="標楷體" pitchFamily="65"/>
                <a:ea typeface="標楷體" pitchFamily="65"/>
              </a:rPr>
              <a:t>設定合理的補救教學目標</a:t>
            </a:r>
            <a:r>
              <a:rPr lang="zh-TW" altLang="zh-TW" sz="2800" dirty="0"/>
              <a:t>：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/>
                <a:ea typeface="標楷體" pitchFamily="65"/>
              </a:rPr>
              <a:t>時間永遠都不夠用，應掌握優先順序</a:t>
            </a:r>
          </a:p>
          <a:p>
            <a:pPr lvl="0">
              <a:spcBef>
                <a:spcPts val="2000"/>
              </a:spcBef>
              <a:buClr>
                <a:srgbClr val="333399"/>
              </a:buClr>
            </a:pPr>
            <a:r>
              <a:rPr lang="zh-TW" altLang="zh-TW" sz="2800" dirty="0">
                <a:latin typeface="標楷體" pitchFamily="65"/>
                <a:ea typeface="標楷體" pitchFamily="65"/>
                <a:hlinkClick r:id="" action="ppaction://noaction"/>
              </a:rPr>
              <a:t>提供適性與多元的學習材料</a:t>
            </a:r>
            <a:endParaRPr lang="en-US" altLang="zh-TW" sz="2800" dirty="0">
              <a:latin typeface="標楷體" pitchFamily="65"/>
              <a:ea typeface="標楷體" pitchFamily="65"/>
            </a:endParaRPr>
          </a:p>
          <a:p>
            <a:pPr lvl="1">
              <a:buClr>
                <a:srgbClr val="3333CC"/>
              </a:buClr>
            </a:pPr>
            <a:r>
              <a:rPr lang="zh-TW" altLang="zh-TW" sz="2400" dirty="0">
                <a:latin typeface="標楷體" pitchFamily="65"/>
                <a:ea typeface="標楷體" pitchFamily="65"/>
              </a:rPr>
              <a:t>學習的迷思</a:t>
            </a:r>
            <a:r>
              <a:rPr lang="zh-TW" altLang="zh-TW" sz="2400" dirty="0"/>
              <a:t>：「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越挫越勇</a:t>
            </a:r>
            <a:r>
              <a:rPr lang="en-US" altLang="zh-TW" sz="2400" dirty="0">
                <a:latin typeface="標楷體" pitchFamily="65"/>
                <a:ea typeface="標楷體" pitchFamily="65"/>
              </a:rPr>
              <a:t>?</a:t>
            </a:r>
            <a:r>
              <a:rPr lang="en-US" altLang="zh-TW" sz="2400" dirty="0"/>
              <a:t> </a:t>
            </a:r>
            <a:r>
              <a:rPr lang="zh-TW" altLang="zh-TW" sz="2400" dirty="0"/>
              <a:t>」</a:t>
            </a:r>
            <a:r>
              <a:rPr lang="en-US" altLang="zh-TW" sz="2400" dirty="0"/>
              <a:t>vs. </a:t>
            </a:r>
            <a:r>
              <a:rPr lang="zh-TW" altLang="zh-TW" dirty="0"/>
              <a:t>「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習得無助感</a:t>
            </a:r>
            <a:r>
              <a:rPr lang="en-US" altLang="zh-TW" sz="2400" dirty="0">
                <a:latin typeface="標楷體" pitchFamily="65"/>
                <a:ea typeface="標楷體" pitchFamily="65"/>
              </a:rPr>
              <a:t>?</a:t>
            </a:r>
            <a:r>
              <a:rPr lang="zh-TW" altLang="zh-TW" dirty="0"/>
              <a:t>」</a:t>
            </a:r>
            <a:endParaRPr lang="en-US" altLang="zh-TW" sz="2400" dirty="0">
              <a:latin typeface="標楷體" pitchFamily="65"/>
              <a:ea typeface="標楷體" pitchFamily="65"/>
            </a:endParaRPr>
          </a:p>
          <a:p>
            <a:pPr lvl="1">
              <a:spcBef>
                <a:spcPts val="600"/>
              </a:spcBef>
              <a:buClr>
                <a:srgbClr val="333399"/>
              </a:buClr>
            </a:pPr>
            <a:r>
              <a:rPr lang="zh-TW" altLang="zh-TW" sz="2400" dirty="0">
                <a:latin typeface="標楷體" pitchFamily="65"/>
                <a:ea typeface="標楷體" pitchFamily="65"/>
              </a:rPr>
              <a:t>應能有效提升學生的「勝任感」</a:t>
            </a:r>
            <a:r>
              <a:rPr lang="zh-TW" altLang="zh-TW" sz="2400" dirty="0">
                <a:ea typeface="標楷體" pitchFamily="65"/>
              </a:rPr>
              <a:t>：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學習任務難易適中</a:t>
            </a:r>
            <a:r>
              <a:rPr lang="zh-TW" altLang="zh-TW" sz="2400" dirty="0">
                <a:ea typeface="標楷體" pitchFamily="65"/>
              </a:rPr>
              <a:t>、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鼓勵挑戰與犯錯</a:t>
            </a:r>
            <a:r>
              <a:rPr lang="zh-TW" altLang="zh-TW" sz="2400" dirty="0">
                <a:ea typeface="標楷體" pitchFamily="65"/>
              </a:rPr>
              <a:t>、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獎勵努力而非能力</a:t>
            </a:r>
          </a:p>
          <a:p>
            <a:pPr lvl="1">
              <a:spcBef>
                <a:spcPts val="600"/>
              </a:spcBef>
              <a:buClr>
                <a:srgbClr val="333399"/>
              </a:buClr>
            </a:pPr>
            <a:r>
              <a:rPr lang="zh-TW" altLang="zh-TW" sz="2400" dirty="0">
                <a:latin typeface="標楷體" pitchFamily="65"/>
                <a:ea typeface="標楷體" pitchFamily="65"/>
              </a:rPr>
              <a:t>符合「自主性」的精神</a:t>
            </a:r>
            <a:r>
              <a:rPr lang="zh-TW" altLang="zh-TW" sz="2400" dirty="0">
                <a:ea typeface="標楷體" pitchFamily="65"/>
              </a:rPr>
              <a:t>：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設定個人學習的目標</a:t>
            </a:r>
            <a:r>
              <a:rPr lang="zh-TW" altLang="zh-TW" sz="2400" dirty="0">
                <a:ea typeface="標楷體" pitchFamily="65"/>
              </a:rPr>
              <a:t>、鼓勵學生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思考學習的價值</a:t>
            </a:r>
            <a:r>
              <a:rPr lang="zh-TW" altLang="zh-TW" sz="2400" dirty="0">
                <a:ea typeface="標楷體" pitchFamily="65"/>
              </a:rPr>
              <a:t>、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允許學生以自己的速率進步</a:t>
            </a:r>
            <a:r>
              <a:rPr lang="zh-TW" altLang="zh-TW" sz="2400" dirty="0">
                <a:ea typeface="標楷體" pitchFamily="65"/>
              </a:rPr>
              <a:t>、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避免競爭，鼓勵合作</a:t>
            </a:r>
            <a:r>
              <a:rPr lang="zh-TW" altLang="zh-TW" sz="2400" dirty="0">
                <a:ea typeface="標楷體" pitchFamily="65"/>
              </a:rPr>
              <a:t>、</a:t>
            </a:r>
            <a:r>
              <a:rPr lang="zh-TW" altLang="zh-TW" sz="2400" dirty="0">
                <a:latin typeface="標楷體" pitchFamily="65"/>
                <a:ea typeface="標楷體" pitchFamily="65"/>
              </a:rPr>
              <a:t>培養自我管理的能力</a:t>
            </a:r>
          </a:p>
          <a:p>
            <a:pPr lvl="0">
              <a:spcBef>
                <a:spcPts val="2000"/>
              </a:spcBef>
              <a:buClr>
                <a:srgbClr val="333399"/>
              </a:buClr>
            </a:pPr>
            <a:r>
              <a:rPr lang="zh-TW" altLang="zh-TW" sz="2800" dirty="0">
                <a:latin typeface="標楷體" pitchFamily="65"/>
                <a:ea typeface="標楷體" pitchFamily="65"/>
              </a:rPr>
              <a:t>運用適性與多元的教學</a:t>
            </a:r>
            <a:r>
              <a:rPr lang="zh-TW" altLang="zh-TW" sz="2800" dirty="0" smtClean="0">
                <a:latin typeface="標楷體" pitchFamily="65"/>
                <a:ea typeface="標楷體" pitchFamily="65"/>
              </a:rPr>
              <a:t>方法</a:t>
            </a:r>
            <a:endParaRPr lang="en-US" altLang="zh-TW" sz="2800" dirty="0" smtClean="0">
              <a:latin typeface="標楷體" pitchFamily="65"/>
              <a:ea typeface="標楷體" pitchFamily="65"/>
            </a:endParaRPr>
          </a:p>
          <a:p>
            <a:pPr lvl="0">
              <a:spcBef>
                <a:spcPts val="2000"/>
              </a:spcBef>
              <a:buClr>
                <a:srgbClr val="333399"/>
              </a:buClr>
            </a:pPr>
            <a:r>
              <a:rPr lang="zh-TW" altLang="en-US" sz="2800" dirty="0" smtClean="0">
                <a:latin typeface="標楷體" pitchFamily="65"/>
                <a:ea typeface="標楷體" pitchFamily="65"/>
              </a:rPr>
              <a:t>給予希望感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，給予</a:t>
            </a:r>
            <a:r>
              <a:rPr lang="zh-TW" altLang="en-US" sz="2800" dirty="0" smtClean="0">
                <a:latin typeface="標楷體" pitchFamily="65"/>
                <a:ea typeface="標楷體" pitchFamily="65"/>
              </a:rPr>
              <a:t>成功學習的機會與經驗</a:t>
            </a:r>
            <a:endParaRPr lang="zh-TW" altLang="zh-TW" sz="2800" dirty="0">
              <a:latin typeface="標楷體" pitchFamily="65"/>
              <a:ea typeface="標楷體" pitchFamily="65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52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182" y="128016"/>
            <a:ext cx="10423482" cy="694944"/>
          </a:xfrm>
        </p:spPr>
        <p:txBody>
          <a:bodyPr>
            <a:noAutofit/>
          </a:bodyPr>
          <a:lstStyle/>
          <a:p>
            <a:r>
              <a:rPr lang="zh-TW" altLang="en-US" sz="4000" b="0" dirty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補救</a:t>
            </a:r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教學資料分析</a:t>
            </a:r>
            <a:r>
              <a:rPr lang="en-US" altLang="zh-TW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(</a:t>
            </a:r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國語、數學、英語均適用</a:t>
            </a:r>
            <a:r>
              <a:rPr lang="en-US" altLang="zh-TW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)</a:t>
            </a:r>
            <a:endParaRPr lang="zh-TW" altLang="en-US" sz="4000" b="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2" t="26082" r="2187" b="11252"/>
          <a:stretch/>
        </p:blipFill>
        <p:spPr>
          <a:xfrm>
            <a:off x="265176" y="822961"/>
            <a:ext cx="11704320" cy="57607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296" y="4489704"/>
            <a:ext cx="11887200" cy="56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296" y="1496568"/>
            <a:ext cx="11887200" cy="566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2679192" y="1179576"/>
            <a:ext cx="4855464" cy="182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0085832" y="1179576"/>
            <a:ext cx="1883664" cy="182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4764" y="181326"/>
            <a:ext cx="10050564" cy="697992"/>
          </a:xfrm>
        </p:spPr>
        <p:txBody>
          <a:bodyPr>
            <a:noAutofit/>
          </a:bodyPr>
          <a:lstStyle/>
          <a:p>
            <a:r>
              <a:rPr lang="zh-TW" altLang="en-US" sz="4000" b="0" dirty="0" smtClean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>系統資料應用與一級補救及現行教材結合</a:t>
            </a:r>
            <a:endParaRPr lang="zh-TW" altLang="en-US" sz="4000" b="0" dirty="0">
              <a:solidFill>
                <a:schemeClr val="tx1"/>
              </a:solidFill>
              <a:latin typeface="華康流隸體(P)" panose="03000700000000000000" pitchFamily="66" charset="-120"/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07593"/>
            <a:ext cx="8596668" cy="473377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453846" y="1891210"/>
            <a:ext cx="984273" cy="3767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流隸體(P)" panose="03000700000000000000" pitchFamily="66" charset="-120"/>
                <a:ea typeface="華康流隸體(P)" panose="03000700000000000000" pitchFamily="66" charset="-120"/>
              </a:rPr>
              <a:t>現行教材</a:t>
            </a:r>
            <a:endParaRPr lang="zh-TW" altLang="en-US" sz="2800" dirty="0">
              <a:latin typeface="華康流隸體(P)" panose="03000700000000000000" pitchFamily="66" charset="-120"/>
              <a:ea typeface="華康流隸體(P)" panose="03000700000000000000" pitchFamily="66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21433" y="1712631"/>
            <a:ext cx="2555748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掌握科技化平台系統中學生檢測資料並分析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233447" y="3774874"/>
            <a:ext cx="2331720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舊經驗是否大多數學生均能達到教學目標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393467" y="2717232"/>
            <a:ext cx="2011680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檢視現行課程學習內容分布狀況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395257" y="4908118"/>
            <a:ext cx="2011680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分組教學的模式</a:t>
            </a:r>
            <a:endParaRPr lang="en-US" altLang="zh-TW" dirty="0" smtClean="0"/>
          </a:p>
          <a:p>
            <a:pPr algn="ctr"/>
            <a:r>
              <a:rPr lang="zh-TW" altLang="en-US" dirty="0"/>
              <a:t>異質</a:t>
            </a:r>
            <a:r>
              <a:rPr lang="zh-TW" altLang="en-US" dirty="0" smtClean="0"/>
              <a:t>或同質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6253203" y="2663533"/>
            <a:ext cx="2563899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學習基本概念是否釐清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6253203" y="1679505"/>
            <a:ext cx="2113557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教學流程是否符合素養學習要旨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6253203" y="3647561"/>
            <a:ext cx="1638069" cy="722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具體操作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主動</a:t>
            </a:r>
            <a:r>
              <a:rPr lang="zh-TW" altLang="en-US" dirty="0"/>
              <a:t>探索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圓角矩形 12"/>
              <p:cNvSpPr/>
              <p:nvPr/>
            </p:nvSpPr>
            <p:spPr>
              <a:xfrm>
                <a:off x="6253203" y="4631589"/>
                <a:ext cx="2918229" cy="7223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評量的重點</a:t>
                </a:r>
                <a:endParaRPr lang="en-US" altLang="zh-TW" dirty="0" smtClean="0"/>
              </a:p>
              <a:p>
                <a:pPr algn="ctr"/>
                <a:r>
                  <a:rPr lang="zh-TW" altLang="en-US" dirty="0" smtClean="0"/>
                  <a:t>歷程性</a:t>
                </a:r>
                <a:r>
                  <a:rPr lang="zh-TW" altLang="en-US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、形成性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總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結性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圓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03" y="4631589"/>
                <a:ext cx="2918229" cy="722376"/>
              </a:xfrm>
              <a:prstGeom prst="roundRect">
                <a:avLst/>
              </a:prstGeom>
              <a:blipFill rotWithShape="0">
                <a:blip r:embed="rId2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9827932" y="2654002"/>
            <a:ext cx="1225250" cy="34655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流隸體(P)" panose="03000700000000000000" pitchFamily="66" charset="-120"/>
                <a:ea typeface="華康流隸體(P)" panose="03000700000000000000" pitchFamily="66" charset="-120"/>
              </a:rPr>
              <a:t>差異化教學</a:t>
            </a:r>
            <a:endParaRPr lang="zh-TW" altLang="en-US" sz="2800" dirty="0">
              <a:latin typeface="華康流隸體(P)" panose="03000700000000000000" pitchFamily="66" charset="-120"/>
              <a:ea typeface="華康流隸體(P)" panose="03000700000000000000" pitchFamily="66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982980" y="1307593"/>
            <a:ext cx="2916936" cy="465429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6076684" y="1307592"/>
            <a:ext cx="3197318" cy="465429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808475" y="3447342"/>
            <a:ext cx="423903" cy="50145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10800000">
            <a:off x="5720812" y="3420887"/>
            <a:ext cx="423903" cy="50145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0800000">
            <a:off x="9328451" y="3922343"/>
            <a:ext cx="445032" cy="501456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5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000" dirty="0">
                <a:solidFill>
                  <a:srgbClr val="7030A0"/>
                </a:solidFill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Schooling without learning</a:t>
            </a:r>
            <a:r>
              <a:rPr lang="en-US" altLang="zh-TW" sz="4000" dirty="0">
                <a:solidFill>
                  <a:srgbClr val="7030A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</a:rPr>
              <a:t/>
            </a:r>
            <a:br>
              <a:rPr lang="en-US" altLang="zh-TW" sz="4000" dirty="0">
                <a:solidFill>
                  <a:srgbClr val="7030A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</a:rPr>
            </a:br>
            <a:r>
              <a:rPr lang="zh-TW" altLang="en-US" sz="4000" dirty="0">
                <a:solidFill>
                  <a:srgbClr val="7030A0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台灣有多少孩子，每天到學校卻沒有學習？</a:t>
            </a:r>
            <a:endParaRPr lang="zh-TW" altLang="en-US" sz="4000" dirty="0">
              <a:solidFill>
                <a:srgbClr val="7030A0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>
          <a:xfrm>
            <a:off x="1051560" y="4468031"/>
            <a:ext cx="8796528" cy="10698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先好好分析、判讀學生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的學習扶助篩選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測驗和成長測驗結果，評估孩子需要的學習幫助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精進多元的教學策略與方法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這些學生，不要陷入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上學卻沒學習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的弱勢地位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902" y="234696"/>
            <a:ext cx="8596668" cy="725424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差異化</a:t>
            </a:r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教學</a:t>
            </a:r>
            <a:r>
              <a:rPr lang="en-US" altLang="zh-TW" sz="28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--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千萬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文鼎粗隸" panose="02010609010101010101" pitchFamily="49" charset="-120"/>
              </a:rPr>
              <a:t>別搞錯重點</a:t>
            </a:r>
            <a:endParaRPr lang="zh-TW" altLang="en-US" sz="2800" b="0" dirty="0">
              <a:solidFill>
                <a:schemeClr val="tx1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454" y="960120"/>
            <a:ext cx="10889826" cy="50474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要花許多時間去為每個學生準備個別不同的一堂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：不同的學習素材或練習單、個別的任務或活動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把教與學複雜化、瑣碎化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、了解每個學生的學習樣貌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多元彈性的方式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讓他們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表現自己有所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學多學少，就是有所學習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我們的課堂上，每個人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都在學習之路持續往前進，速度不同、方法各異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，但，每個人每一天，都在建構屬於自己更好的未來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真真實實的，因材施教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如果能再多一點，</a:t>
            </a:r>
            <a:br>
              <a:rPr lang="zh-TW" altLang="en-US" dirty="0">
                <a:latin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</a:rPr>
              <a:t>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讓學生有機會談談</a:t>
            </a:r>
            <a:r>
              <a:rPr lang="zh-TW" altLang="en-US" dirty="0">
                <a:latin typeface="標楷體" panose="03000509000000000000" pitchFamily="65" charset="-120"/>
              </a:rPr>
              <a:t>：</a:t>
            </a:r>
            <a:br>
              <a:rPr lang="zh-TW" altLang="en-US" dirty="0">
                <a:latin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</a:rPr>
              <a:t>「你這段時間學到了什麼？」</a:t>
            </a:r>
            <a:br>
              <a:rPr lang="zh-TW" altLang="en-US" dirty="0">
                <a:latin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</a:rPr>
              <a:t>並請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老師具體告訴學生</a:t>
            </a:r>
            <a:r>
              <a:rPr lang="zh-TW" altLang="en-US" dirty="0">
                <a:latin typeface="標楷體" panose="03000509000000000000" pitchFamily="65" charset="-120"/>
              </a:rPr>
              <a:t>：</a:t>
            </a:r>
            <a:br>
              <a:rPr lang="zh-TW" altLang="en-US" dirty="0">
                <a:latin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我看到了你的學習，在這裡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……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在那裡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……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你往前進了，我們繼續成長。</a:t>
            </a:r>
            <a:r>
              <a:rPr lang="zh-TW" altLang="en-US" dirty="0">
                <a:latin typeface="標楷體" panose="03000509000000000000" pitchFamily="65" charset="-120"/>
              </a:rPr>
              <a:t>」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</a:rPr>
              <a:t>有彈性多元的方式讓他們展現他們的</a:t>
            </a:r>
            <a:r>
              <a:rPr lang="zh-TW" altLang="en-US" dirty="0" smtClean="0">
                <a:latin typeface="標楷體" panose="03000509000000000000" pitchFamily="65" charset="-120"/>
              </a:rPr>
              <a:t>學習</a:t>
            </a:r>
            <a:endParaRPr lang="zh-TW" altLang="en-US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5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536448"/>
            <a:ext cx="10679514" cy="9631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000" dirty="0">
                <a:solidFill>
                  <a:srgbClr val="7030A0"/>
                </a:solidFill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Schooling without learning</a:t>
            </a:r>
            <a:r>
              <a:rPr lang="en-US" altLang="zh-TW" sz="4000" dirty="0">
                <a:solidFill>
                  <a:srgbClr val="7030A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</a:rPr>
              <a:t/>
            </a:r>
            <a:br>
              <a:rPr lang="en-US" altLang="zh-TW" sz="4000" dirty="0">
                <a:solidFill>
                  <a:srgbClr val="7030A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</a:rPr>
            </a:br>
            <a:r>
              <a:rPr lang="zh-TW" altLang="en-US" sz="4000" b="0" dirty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台灣有多少孩子，每天到學校卻沒有學習？</a:t>
            </a:r>
            <a:endParaRPr lang="zh-TW" altLang="en-US" sz="4000" b="0" dirty="0">
              <a:solidFill>
                <a:schemeClr val="tx1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20241"/>
            <a:ext cx="10679514" cy="4855464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ASCD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&lt;Education Update&gt;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刊物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，主題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是一位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美國校長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Linda 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Cliatt-Wayman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專訪，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這位校長的學校是全美國最危險的高中之一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是：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Push, 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Don‘t 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Pity, Students in poverty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推進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，莫同情，貧困弱勢學生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說：</a:t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「弱勢貧困學生不需要教育者的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藉口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需要的是許多的愛，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以及無法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想像的高度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期待，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培育滋養他們熬過這個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處境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，你能做的最好的事是看見他們的未來。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76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ea typeface="文鼎粗隸" panose="02010609010101010101" pitchFamily="49" charset="-120"/>
              </a:rPr>
              <a:t>自我省思</a:t>
            </a:r>
            <a:r>
              <a:rPr lang="en-US" altLang="zh-TW" sz="4000" dirty="0" smtClean="0">
                <a:ea typeface="文鼎粗隸" panose="02010609010101010101" pitchFamily="49" charset="-120"/>
              </a:rPr>
              <a:t>--</a:t>
            </a:r>
            <a:r>
              <a:rPr lang="zh-TW" altLang="en-US" sz="4000" dirty="0">
                <a:ea typeface="文鼎粗隸" panose="02010609010101010101" pitchFamily="49" charset="-120"/>
              </a:rPr>
              <a:t>身為</a:t>
            </a:r>
            <a:r>
              <a:rPr lang="zh-TW" altLang="en-US" sz="4000" dirty="0">
                <a:latin typeface="新細明體" panose="02020500000000000000" pitchFamily="18" charset="-120"/>
                <a:ea typeface="文鼎粗隸" panose="02010609010101010101" pitchFamily="49" charset="-120"/>
              </a:rPr>
              <a:t>□ □ □ </a:t>
            </a:r>
            <a:r>
              <a:rPr lang="zh-TW" altLang="en-US" sz="4000" dirty="0" smtClean="0">
                <a:latin typeface="新細明體" panose="02020500000000000000" pitchFamily="18" charset="-120"/>
                <a:ea typeface="文鼎粗隸" panose="02010609010101010101" pitchFamily="49" charset="-120"/>
              </a:rPr>
              <a:t>□</a:t>
            </a:r>
            <a:r>
              <a:rPr lang="en-US" altLang="zh-TW" sz="4000" dirty="0" smtClean="0">
                <a:ea typeface="文鼎粗隸" panose="02010609010101010101" pitchFamily="49" charset="-120"/>
              </a:rPr>
              <a:t>,</a:t>
            </a:r>
            <a:r>
              <a:rPr lang="zh-TW" altLang="en-US" sz="4000" dirty="0" smtClean="0">
                <a:ea typeface="文鼎粗隸" panose="02010609010101010101" pitchFamily="49" charset="-120"/>
              </a:rPr>
              <a:t>我可以</a:t>
            </a:r>
            <a:r>
              <a:rPr lang="en-US" altLang="zh-TW" sz="4000" dirty="0" smtClean="0">
                <a:ea typeface="文鼎粗隸" panose="02010609010101010101" pitchFamily="49" charset="-120"/>
              </a:rPr>
              <a:t>……</a:t>
            </a:r>
            <a:br>
              <a:rPr lang="en-US" altLang="zh-TW" sz="4000" dirty="0" smtClean="0">
                <a:ea typeface="文鼎粗隸" panose="02010609010101010101" pitchFamily="49" charset="-120"/>
              </a:rPr>
            </a:br>
            <a:r>
              <a:rPr lang="zh-TW" altLang="en-US" sz="4000" dirty="0" smtClean="0">
                <a:ea typeface="文鼎粗隸" panose="02010609010101010101" pitchFamily="49" charset="-120"/>
              </a:rPr>
              <a:t>實作篇</a:t>
            </a:r>
            <a:endParaRPr lang="zh-TW" altLang="en-US" sz="4000" dirty="0"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我可以如何規劃學校補強課程方案與學習扶助推動策略</a:t>
            </a:r>
            <a:r>
              <a:rPr lang="en-US" altLang="zh-TW" sz="2800" dirty="0" smtClean="0"/>
              <a:t>?</a:t>
            </a:r>
          </a:p>
          <a:p>
            <a:r>
              <a:rPr lang="zh-TW" altLang="en-US" sz="2800" dirty="0"/>
              <a:t>我可以</a:t>
            </a:r>
            <a:r>
              <a:rPr lang="zh-TW" altLang="en-US" sz="2800" dirty="0" smtClean="0"/>
              <a:t>如何帶動學校</a:t>
            </a:r>
            <a:r>
              <a:rPr lang="zh-TW" altLang="en-US" sz="2800" dirty="0"/>
              <a:t>補強課程方案與學習</a:t>
            </a:r>
            <a:r>
              <a:rPr lang="zh-TW" altLang="en-US" sz="2800" dirty="0" smtClean="0"/>
              <a:t>扶助實施</a:t>
            </a:r>
            <a:r>
              <a:rPr lang="en-US" altLang="zh-TW" sz="2800" dirty="0" smtClean="0"/>
              <a:t>?</a:t>
            </a:r>
          </a:p>
          <a:p>
            <a:r>
              <a:rPr lang="zh-TW" altLang="en-US" sz="2800" dirty="0"/>
              <a:t>我可以</a:t>
            </a:r>
            <a:r>
              <a:rPr lang="zh-TW" altLang="en-US" sz="2800" dirty="0" smtClean="0"/>
              <a:t>如何促成學校教師組成學習扶助共備社群</a:t>
            </a:r>
            <a:r>
              <a:rPr lang="en-US" altLang="zh-TW" sz="2800" dirty="0" smtClean="0"/>
              <a:t>?</a:t>
            </a:r>
          </a:p>
          <a:p>
            <a:r>
              <a:rPr lang="zh-TW" altLang="en-US" sz="2800" dirty="0"/>
              <a:t>試</a:t>
            </a:r>
            <a:r>
              <a:rPr lang="zh-TW" altLang="en-US" sz="2800" dirty="0" smtClean="0"/>
              <a:t>分析學習扶助教學推動不易</a:t>
            </a:r>
            <a:r>
              <a:rPr lang="zh-TW" altLang="en-US" sz="2800" dirty="0"/>
              <a:t>效果不</a:t>
            </a:r>
            <a:r>
              <a:rPr lang="zh-TW" altLang="en-US" sz="2800" dirty="0" smtClean="0"/>
              <a:t>彰的冰山</a:t>
            </a:r>
            <a:r>
              <a:rPr lang="en-US" altLang="zh-TW" sz="2800" dirty="0"/>
              <a:t>?</a:t>
            </a:r>
          </a:p>
          <a:p>
            <a:endParaRPr lang="en-US" altLang="zh-TW" dirty="0"/>
          </a:p>
        </p:txBody>
      </p:sp>
      <p:cxnSp>
        <p:nvCxnSpPr>
          <p:cNvPr id="5" name="直線接點 4"/>
          <p:cNvCxnSpPr/>
          <p:nvPr/>
        </p:nvCxnSpPr>
        <p:spPr>
          <a:xfrm flipV="1">
            <a:off x="3273552" y="5020056"/>
            <a:ext cx="5385816" cy="54864"/>
          </a:xfrm>
          <a:prstGeom prst="line">
            <a:avLst/>
          </a:prstGeom>
          <a:ln w="38100">
            <a:solidFill>
              <a:srgbClr val="00B0F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手繪多邊形 5"/>
          <p:cNvSpPr/>
          <p:nvPr/>
        </p:nvSpPr>
        <p:spPr>
          <a:xfrm>
            <a:off x="4727448" y="4434840"/>
            <a:ext cx="868680" cy="1801368"/>
          </a:xfrm>
          <a:custGeom>
            <a:avLst/>
            <a:gdLst>
              <a:gd name="connsiteX0" fmla="*/ 64008 w 868680"/>
              <a:gd name="connsiteY0" fmla="*/ 1801368 h 1801368"/>
              <a:gd name="connsiteX1" fmla="*/ 54864 w 868680"/>
              <a:gd name="connsiteY1" fmla="*/ 1728216 h 1801368"/>
              <a:gd name="connsiteX2" fmla="*/ 45720 w 868680"/>
              <a:gd name="connsiteY2" fmla="*/ 1673352 h 1801368"/>
              <a:gd name="connsiteX3" fmla="*/ 36576 w 868680"/>
              <a:gd name="connsiteY3" fmla="*/ 1591056 h 1801368"/>
              <a:gd name="connsiteX4" fmla="*/ 9144 w 868680"/>
              <a:gd name="connsiteY4" fmla="*/ 1472184 h 1801368"/>
              <a:gd name="connsiteX5" fmla="*/ 0 w 868680"/>
              <a:gd name="connsiteY5" fmla="*/ 1380744 h 1801368"/>
              <a:gd name="connsiteX6" fmla="*/ 9144 w 868680"/>
              <a:gd name="connsiteY6" fmla="*/ 603504 h 1801368"/>
              <a:gd name="connsiteX7" fmla="*/ 18288 w 868680"/>
              <a:gd name="connsiteY7" fmla="*/ 548640 h 1801368"/>
              <a:gd name="connsiteX8" fmla="*/ 36576 w 868680"/>
              <a:gd name="connsiteY8" fmla="*/ 475488 h 1801368"/>
              <a:gd name="connsiteX9" fmla="*/ 45720 w 868680"/>
              <a:gd name="connsiteY9" fmla="*/ 438912 h 1801368"/>
              <a:gd name="connsiteX10" fmla="*/ 64008 w 868680"/>
              <a:gd name="connsiteY10" fmla="*/ 384048 h 1801368"/>
              <a:gd name="connsiteX11" fmla="*/ 73152 w 868680"/>
              <a:gd name="connsiteY11" fmla="*/ 356616 h 1801368"/>
              <a:gd name="connsiteX12" fmla="*/ 82296 w 868680"/>
              <a:gd name="connsiteY12" fmla="*/ 310896 h 1801368"/>
              <a:gd name="connsiteX13" fmla="*/ 100584 w 868680"/>
              <a:gd name="connsiteY13" fmla="*/ 283464 h 1801368"/>
              <a:gd name="connsiteX14" fmla="*/ 146304 w 868680"/>
              <a:gd name="connsiteY14" fmla="*/ 173736 h 1801368"/>
              <a:gd name="connsiteX15" fmla="*/ 155448 w 868680"/>
              <a:gd name="connsiteY15" fmla="*/ 146304 h 1801368"/>
              <a:gd name="connsiteX16" fmla="*/ 228600 w 868680"/>
              <a:gd name="connsiteY16" fmla="*/ 54864 h 1801368"/>
              <a:gd name="connsiteX17" fmla="*/ 292608 w 868680"/>
              <a:gd name="connsiteY17" fmla="*/ 0 h 1801368"/>
              <a:gd name="connsiteX18" fmla="*/ 356616 w 868680"/>
              <a:gd name="connsiteY18" fmla="*/ 9144 h 1801368"/>
              <a:gd name="connsiteX19" fmla="*/ 402336 w 868680"/>
              <a:gd name="connsiteY19" fmla="*/ 109728 h 1801368"/>
              <a:gd name="connsiteX20" fmla="*/ 420624 w 868680"/>
              <a:gd name="connsiteY20" fmla="*/ 137160 h 1801368"/>
              <a:gd name="connsiteX21" fmla="*/ 438912 w 868680"/>
              <a:gd name="connsiteY21" fmla="*/ 201168 h 1801368"/>
              <a:gd name="connsiteX22" fmla="*/ 466344 w 868680"/>
              <a:gd name="connsiteY22" fmla="*/ 265176 h 1801368"/>
              <a:gd name="connsiteX23" fmla="*/ 475488 w 868680"/>
              <a:gd name="connsiteY23" fmla="*/ 329184 h 1801368"/>
              <a:gd name="connsiteX24" fmla="*/ 484632 w 868680"/>
              <a:gd name="connsiteY24" fmla="*/ 356616 h 1801368"/>
              <a:gd name="connsiteX25" fmla="*/ 493776 w 868680"/>
              <a:gd name="connsiteY25" fmla="*/ 393192 h 1801368"/>
              <a:gd name="connsiteX26" fmla="*/ 512064 w 868680"/>
              <a:gd name="connsiteY26" fmla="*/ 448056 h 1801368"/>
              <a:gd name="connsiteX27" fmla="*/ 521208 w 868680"/>
              <a:gd name="connsiteY27" fmla="*/ 475488 h 1801368"/>
              <a:gd name="connsiteX28" fmla="*/ 530352 w 868680"/>
              <a:gd name="connsiteY28" fmla="*/ 502920 h 1801368"/>
              <a:gd name="connsiteX29" fmla="*/ 548640 w 868680"/>
              <a:gd name="connsiteY29" fmla="*/ 548640 h 1801368"/>
              <a:gd name="connsiteX30" fmla="*/ 557784 w 868680"/>
              <a:gd name="connsiteY30" fmla="*/ 585216 h 1801368"/>
              <a:gd name="connsiteX31" fmla="*/ 566928 w 868680"/>
              <a:gd name="connsiteY31" fmla="*/ 612648 h 1801368"/>
              <a:gd name="connsiteX32" fmla="*/ 576072 w 868680"/>
              <a:gd name="connsiteY32" fmla="*/ 667512 h 1801368"/>
              <a:gd name="connsiteX33" fmla="*/ 594360 w 868680"/>
              <a:gd name="connsiteY33" fmla="*/ 694944 h 1801368"/>
              <a:gd name="connsiteX34" fmla="*/ 603504 w 868680"/>
              <a:gd name="connsiteY34" fmla="*/ 722376 h 1801368"/>
              <a:gd name="connsiteX35" fmla="*/ 621792 w 868680"/>
              <a:gd name="connsiteY35" fmla="*/ 758952 h 1801368"/>
              <a:gd name="connsiteX36" fmla="*/ 649224 w 868680"/>
              <a:gd name="connsiteY36" fmla="*/ 832104 h 1801368"/>
              <a:gd name="connsiteX37" fmla="*/ 658368 w 868680"/>
              <a:gd name="connsiteY37" fmla="*/ 886968 h 1801368"/>
              <a:gd name="connsiteX38" fmla="*/ 676656 w 868680"/>
              <a:gd name="connsiteY38" fmla="*/ 914400 h 1801368"/>
              <a:gd name="connsiteX39" fmla="*/ 685800 w 868680"/>
              <a:gd name="connsiteY39" fmla="*/ 941832 h 1801368"/>
              <a:gd name="connsiteX40" fmla="*/ 704088 w 868680"/>
              <a:gd name="connsiteY40" fmla="*/ 1005840 h 1801368"/>
              <a:gd name="connsiteX41" fmla="*/ 740664 w 868680"/>
              <a:gd name="connsiteY41" fmla="*/ 1069848 h 1801368"/>
              <a:gd name="connsiteX42" fmla="*/ 768096 w 868680"/>
              <a:gd name="connsiteY42" fmla="*/ 1152144 h 1801368"/>
              <a:gd name="connsiteX43" fmla="*/ 777240 w 868680"/>
              <a:gd name="connsiteY43" fmla="*/ 1179576 h 1801368"/>
              <a:gd name="connsiteX44" fmla="*/ 804672 w 868680"/>
              <a:gd name="connsiteY44" fmla="*/ 1399032 h 1801368"/>
              <a:gd name="connsiteX45" fmla="*/ 813816 w 868680"/>
              <a:gd name="connsiteY45" fmla="*/ 1472184 h 1801368"/>
              <a:gd name="connsiteX46" fmla="*/ 832104 w 868680"/>
              <a:gd name="connsiteY46" fmla="*/ 1545336 h 1801368"/>
              <a:gd name="connsiteX47" fmla="*/ 868680 w 868680"/>
              <a:gd name="connsiteY47" fmla="*/ 1636776 h 1801368"/>
              <a:gd name="connsiteX48" fmla="*/ 868680 w 868680"/>
              <a:gd name="connsiteY48" fmla="*/ 1682496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68680" h="1801368">
                <a:moveTo>
                  <a:pt x="64008" y="1801368"/>
                </a:moveTo>
                <a:cubicBezTo>
                  <a:pt x="60960" y="1776984"/>
                  <a:pt x="58339" y="1752543"/>
                  <a:pt x="54864" y="1728216"/>
                </a:cubicBezTo>
                <a:cubicBezTo>
                  <a:pt x="52242" y="1709862"/>
                  <a:pt x="48170" y="1691730"/>
                  <a:pt x="45720" y="1673352"/>
                </a:cubicBezTo>
                <a:cubicBezTo>
                  <a:pt x="42072" y="1645993"/>
                  <a:pt x="41513" y="1618212"/>
                  <a:pt x="36576" y="1591056"/>
                </a:cubicBezTo>
                <a:cubicBezTo>
                  <a:pt x="29302" y="1551047"/>
                  <a:pt x="18288" y="1511808"/>
                  <a:pt x="9144" y="1472184"/>
                </a:cubicBezTo>
                <a:cubicBezTo>
                  <a:pt x="6096" y="1441704"/>
                  <a:pt x="0" y="1411376"/>
                  <a:pt x="0" y="1380744"/>
                </a:cubicBezTo>
                <a:cubicBezTo>
                  <a:pt x="0" y="1121646"/>
                  <a:pt x="3451" y="862539"/>
                  <a:pt x="9144" y="603504"/>
                </a:cubicBezTo>
                <a:cubicBezTo>
                  <a:pt x="9551" y="584968"/>
                  <a:pt x="14403" y="566769"/>
                  <a:pt x="18288" y="548640"/>
                </a:cubicBezTo>
                <a:cubicBezTo>
                  <a:pt x="23554" y="524063"/>
                  <a:pt x="30480" y="499872"/>
                  <a:pt x="36576" y="475488"/>
                </a:cubicBezTo>
                <a:cubicBezTo>
                  <a:pt x="39624" y="463296"/>
                  <a:pt x="41746" y="450834"/>
                  <a:pt x="45720" y="438912"/>
                </a:cubicBezTo>
                <a:lnTo>
                  <a:pt x="64008" y="384048"/>
                </a:lnTo>
                <a:cubicBezTo>
                  <a:pt x="67056" y="374904"/>
                  <a:pt x="71262" y="366067"/>
                  <a:pt x="73152" y="356616"/>
                </a:cubicBezTo>
                <a:cubicBezTo>
                  <a:pt x="76200" y="341376"/>
                  <a:pt x="76839" y="325448"/>
                  <a:pt x="82296" y="310896"/>
                </a:cubicBezTo>
                <a:cubicBezTo>
                  <a:pt x="86155" y="300606"/>
                  <a:pt x="94488" y="292608"/>
                  <a:pt x="100584" y="283464"/>
                </a:cubicBezTo>
                <a:cubicBezTo>
                  <a:pt x="122568" y="195527"/>
                  <a:pt x="103791" y="230420"/>
                  <a:pt x="146304" y="173736"/>
                </a:cubicBezTo>
                <a:cubicBezTo>
                  <a:pt x="149352" y="164592"/>
                  <a:pt x="150767" y="154730"/>
                  <a:pt x="155448" y="146304"/>
                </a:cubicBezTo>
                <a:cubicBezTo>
                  <a:pt x="177646" y="106348"/>
                  <a:pt x="195264" y="84033"/>
                  <a:pt x="228600" y="54864"/>
                </a:cubicBezTo>
                <a:cubicBezTo>
                  <a:pt x="322443" y="-27248"/>
                  <a:pt x="214586" y="78022"/>
                  <a:pt x="292608" y="0"/>
                </a:cubicBezTo>
                <a:cubicBezTo>
                  <a:pt x="313944" y="3048"/>
                  <a:pt x="339935" y="-4504"/>
                  <a:pt x="356616" y="9144"/>
                </a:cubicBezTo>
                <a:cubicBezTo>
                  <a:pt x="399133" y="43930"/>
                  <a:pt x="383995" y="73045"/>
                  <a:pt x="402336" y="109728"/>
                </a:cubicBezTo>
                <a:cubicBezTo>
                  <a:pt x="407251" y="119558"/>
                  <a:pt x="415709" y="127330"/>
                  <a:pt x="420624" y="137160"/>
                </a:cubicBezTo>
                <a:cubicBezTo>
                  <a:pt x="430928" y="157768"/>
                  <a:pt x="431099" y="179683"/>
                  <a:pt x="438912" y="201168"/>
                </a:cubicBezTo>
                <a:cubicBezTo>
                  <a:pt x="446845" y="222983"/>
                  <a:pt x="457200" y="243840"/>
                  <a:pt x="466344" y="265176"/>
                </a:cubicBezTo>
                <a:cubicBezTo>
                  <a:pt x="469392" y="286512"/>
                  <a:pt x="471261" y="308050"/>
                  <a:pt x="475488" y="329184"/>
                </a:cubicBezTo>
                <a:cubicBezTo>
                  <a:pt x="477378" y="338635"/>
                  <a:pt x="481984" y="347348"/>
                  <a:pt x="484632" y="356616"/>
                </a:cubicBezTo>
                <a:cubicBezTo>
                  <a:pt x="488084" y="368700"/>
                  <a:pt x="490165" y="381155"/>
                  <a:pt x="493776" y="393192"/>
                </a:cubicBezTo>
                <a:cubicBezTo>
                  <a:pt x="499315" y="411656"/>
                  <a:pt x="505968" y="429768"/>
                  <a:pt x="512064" y="448056"/>
                </a:cubicBezTo>
                <a:lnTo>
                  <a:pt x="521208" y="475488"/>
                </a:lnTo>
                <a:cubicBezTo>
                  <a:pt x="524256" y="484632"/>
                  <a:pt x="526772" y="493971"/>
                  <a:pt x="530352" y="502920"/>
                </a:cubicBezTo>
                <a:cubicBezTo>
                  <a:pt x="536448" y="518160"/>
                  <a:pt x="543449" y="533068"/>
                  <a:pt x="548640" y="548640"/>
                </a:cubicBezTo>
                <a:cubicBezTo>
                  <a:pt x="552614" y="560562"/>
                  <a:pt x="554332" y="573132"/>
                  <a:pt x="557784" y="585216"/>
                </a:cubicBezTo>
                <a:cubicBezTo>
                  <a:pt x="560432" y="594484"/>
                  <a:pt x="564837" y="603239"/>
                  <a:pt x="566928" y="612648"/>
                </a:cubicBezTo>
                <a:cubicBezTo>
                  <a:pt x="570950" y="630747"/>
                  <a:pt x="570209" y="649923"/>
                  <a:pt x="576072" y="667512"/>
                </a:cubicBezTo>
                <a:cubicBezTo>
                  <a:pt x="579547" y="677938"/>
                  <a:pt x="589445" y="685114"/>
                  <a:pt x="594360" y="694944"/>
                </a:cubicBezTo>
                <a:cubicBezTo>
                  <a:pt x="598671" y="703565"/>
                  <a:pt x="599707" y="713517"/>
                  <a:pt x="603504" y="722376"/>
                </a:cubicBezTo>
                <a:cubicBezTo>
                  <a:pt x="608874" y="734905"/>
                  <a:pt x="617006" y="746189"/>
                  <a:pt x="621792" y="758952"/>
                </a:cubicBezTo>
                <a:cubicBezTo>
                  <a:pt x="659142" y="858552"/>
                  <a:pt x="598308" y="730272"/>
                  <a:pt x="649224" y="832104"/>
                </a:cubicBezTo>
                <a:cubicBezTo>
                  <a:pt x="652272" y="850392"/>
                  <a:pt x="652505" y="869379"/>
                  <a:pt x="658368" y="886968"/>
                </a:cubicBezTo>
                <a:cubicBezTo>
                  <a:pt x="661843" y="897394"/>
                  <a:pt x="671741" y="904570"/>
                  <a:pt x="676656" y="914400"/>
                </a:cubicBezTo>
                <a:cubicBezTo>
                  <a:pt x="680967" y="923021"/>
                  <a:pt x="683152" y="932564"/>
                  <a:pt x="685800" y="941832"/>
                </a:cubicBezTo>
                <a:cubicBezTo>
                  <a:pt x="689706" y="955504"/>
                  <a:pt x="696780" y="991224"/>
                  <a:pt x="704088" y="1005840"/>
                </a:cubicBezTo>
                <a:cubicBezTo>
                  <a:pt x="732771" y="1063207"/>
                  <a:pt x="713946" y="1000380"/>
                  <a:pt x="740664" y="1069848"/>
                </a:cubicBezTo>
                <a:cubicBezTo>
                  <a:pt x="751044" y="1096836"/>
                  <a:pt x="758952" y="1124712"/>
                  <a:pt x="768096" y="1152144"/>
                </a:cubicBezTo>
                <a:lnTo>
                  <a:pt x="777240" y="1179576"/>
                </a:lnTo>
                <a:cubicBezTo>
                  <a:pt x="798710" y="1394280"/>
                  <a:pt x="770742" y="1127592"/>
                  <a:pt x="804672" y="1399032"/>
                </a:cubicBezTo>
                <a:cubicBezTo>
                  <a:pt x="807720" y="1423416"/>
                  <a:pt x="809287" y="1448031"/>
                  <a:pt x="813816" y="1472184"/>
                </a:cubicBezTo>
                <a:cubicBezTo>
                  <a:pt x="818448" y="1496888"/>
                  <a:pt x="820864" y="1522855"/>
                  <a:pt x="832104" y="1545336"/>
                </a:cubicBezTo>
                <a:cubicBezTo>
                  <a:pt x="843033" y="1567195"/>
                  <a:pt x="868680" y="1614177"/>
                  <a:pt x="868680" y="1636776"/>
                </a:cubicBezTo>
                <a:lnTo>
                  <a:pt x="868680" y="1682496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456432" y="4586716"/>
            <a:ext cx="108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可觀察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273552" y="5438894"/>
            <a:ext cx="127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不易觀察</a:t>
            </a:r>
            <a:endParaRPr lang="zh-TW" altLang="en-US" dirty="0"/>
          </a:p>
        </p:txBody>
      </p:sp>
      <p:sp>
        <p:nvSpPr>
          <p:cNvPr id="11" name="左大括弧 10"/>
          <p:cNvSpPr/>
          <p:nvPr/>
        </p:nvSpPr>
        <p:spPr>
          <a:xfrm>
            <a:off x="4379976" y="4434840"/>
            <a:ext cx="164592" cy="585216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左大括弧 12"/>
          <p:cNvSpPr/>
          <p:nvPr/>
        </p:nvSpPr>
        <p:spPr>
          <a:xfrm>
            <a:off x="4389120" y="5114282"/>
            <a:ext cx="155448" cy="1121926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右大括弧 13"/>
          <p:cNvSpPr/>
          <p:nvPr/>
        </p:nvSpPr>
        <p:spPr>
          <a:xfrm>
            <a:off x="7232904" y="4325112"/>
            <a:ext cx="338328" cy="1499616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571232" y="4700230"/>
            <a:ext cx="941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學校的</a:t>
            </a:r>
            <a:r>
              <a:rPr lang="en-US" altLang="zh-TW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en-US" dirty="0" smtClean="0"/>
              <a:t>的因素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5498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/>
            <a:r>
              <a:rPr lang="zh-TW" altLang="en-US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>讓我們以「看見每一位孩子進步」為願景</a:t>
            </a:r>
            <a:r>
              <a:rPr lang="en-US" altLang="zh-TW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/>
            </a:r>
            <a:br>
              <a:rPr lang="en-US" altLang="zh-TW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</a:br>
            <a:r>
              <a:rPr lang="zh-TW" altLang="en-US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>帶領每個孩子紮實學習</a:t>
            </a:r>
            <a:r>
              <a:rPr lang="en-US" altLang="zh-TW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/>
            </a:r>
            <a:br>
              <a:rPr lang="en-US" altLang="zh-TW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</a:br>
            <a:r>
              <a:rPr lang="zh-TW" altLang="en-US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>細心呵護手中的種子</a:t>
            </a:r>
            <a:r>
              <a:rPr lang="en-US" altLang="zh-TW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/>
            </a:r>
            <a:br>
              <a:rPr lang="en-US" altLang="zh-TW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</a:br>
            <a:r>
              <a:rPr lang="zh-TW" altLang="en-US" sz="4000" b="0" dirty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>終會成為一片</a:t>
            </a:r>
            <a:r>
              <a:rPr lang="zh-TW" altLang="en-US" sz="4000" b="0" dirty="0" smtClean="0">
                <a:solidFill>
                  <a:schemeClr val="tx1"/>
                </a:solidFill>
                <a:latin typeface="華康流隸體(P)" panose="03000700000000000000" pitchFamily="66" charset="-120"/>
                <a:ea typeface="文鼎粗隸" panose="02010609010101010101" pitchFamily="49" charset="-120"/>
              </a:rPr>
              <a:t>森林</a:t>
            </a:r>
            <a:endParaRPr lang="zh-TW" altLang="en-US" sz="4000" b="0" dirty="0">
              <a:solidFill>
                <a:schemeClr val="tx1"/>
              </a:solidFill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altLang="zh-TW" sz="3600" dirty="0" smtClean="0">
              <a:solidFill>
                <a:srgbClr val="7030A0"/>
              </a:solidFill>
              <a:latin typeface="華康流隸體(P)" panose="03000700000000000000" pitchFamily="66" charset="-120"/>
              <a:ea typeface="華康流隸體(P)" panose="03000700000000000000" pitchFamily="66" charset="-120"/>
            </a:endParaRPr>
          </a:p>
          <a:p>
            <a:pPr marL="0" indent="0" algn="ctr">
              <a:buNone/>
            </a:pPr>
            <a:r>
              <a:rPr lang="en-US" altLang="zh-TW" sz="4100" b="0" dirty="0" smtClean="0">
                <a:solidFill>
                  <a:srgbClr val="7030A0"/>
                </a:solidFill>
                <a:latin typeface="典匠火柴體" panose="020B0602010101010101" pitchFamily="34" charset="-120"/>
                <a:ea typeface="典匠火柴體" panose="020B0602010101010101" pitchFamily="34" charset="-120"/>
              </a:rPr>
              <a:t>Thanks </a:t>
            </a:r>
            <a:r>
              <a:rPr lang="en-US" altLang="zh-TW" sz="4100" b="0" dirty="0">
                <a:solidFill>
                  <a:srgbClr val="7030A0"/>
                </a:solidFill>
                <a:latin typeface="典匠火柴體" panose="020B0602010101010101" pitchFamily="34" charset="-120"/>
                <a:ea typeface="典匠火柴體" panose="020B0602010101010101" pitchFamily="34" charset="-120"/>
              </a:rPr>
              <a:t>for listening</a:t>
            </a:r>
            <a:endParaRPr lang="zh-TW" altLang="en-US" sz="4100" b="0" dirty="0">
              <a:solidFill>
                <a:srgbClr val="7030A0"/>
              </a:solidFill>
              <a:latin typeface="典匠火柴體" panose="020B0602010101010101" pitchFamily="34" charset="-120"/>
              <a:ea typeface="典匠火柴體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91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4672" y="420624"/>
            <a:ext cx="9802368" cy="731520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chemeClr val="tx1"/>
                </a:solidFill>
                <a:latin typeface="華康少女文字W7(P)" panose="040F0700000000000000" pitchFamily="82" charset="-120"/>
                <a:ea typeface="文鼎粗隸" panose="02010609010101010101" pitchFamily="49" charset="-120"/>
              </a:rPr>
              <a:t>學習為什麼</a:t>
            </a:r>
            <a:r>
              <a:rPr lang="zh-TW" altLang="en-US" sz="4000" b="0" dirty="0">
                <a:solidFill>
                  <a:srgbClr val="FF0000"/>
                </a:solidFill>
                <a:latin typeface="華康少女文字W7(P)" panose="040F0700000000000000" pitchFamily="82" charset="-120"/>
                <a:ea typeface="文鼎粗隸" panose="02010609010101010101" pitchFamily="49" charset="-120"/>
              </a:rPr>
              <a:t>未</a:t>
            </a:r>
            <a:r>
              <a:rPr lang="zh-TW" altLang="en-US" sz="4000" b="0" dirty="0">
                <a:solidFill>
                  <a:schemeClr val="tx1"/>
                </a:solidFill>
                <a:latin typeface="華康少女文字W7(P)" panose="040F0700000000000000" pitchFamily="82" charset="-120"/>
                <a:ea typeface="文鼎粗隸" panose="02010609010101010101" pitchFamily="49" charset="-120"/>
              </a:rPr>
              <a:t>發生？</a:t>
            </a:r>
            <a:endParaRPr lang="zh-TW" altLang="en-US" sz="4000" dirty="0">
              <a:solidFill>
                <a:schemeClr val="tx1"/>
              </a:solidFill>
              <a:ea typeface="文鼎粗隸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537751"/>
              </p:ext>
            </p:extLst>
          </p:nvPr>
        </p:nvGraphicFramePr>
        <p:xfrm>
          <a:off x="676782" y="1380744"/>
          <a:ext cx="10515473" cy="520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297680" y="5650992"/>
            <a:ext cx="353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i="1" dirty="0" smtClean="0"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影 響 學 習 因 素</a:t>
            </a:r>
            <a:endParaRPr lang="zh-TW" altLang="en-US" sz="3200" i="1" dirty="0"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73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01543"/>
            <a:ext cx="10515600" cy="690965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低學習表現與學校功能不彰的冰山</a:t>
            </a:r>
            <a:endParaRPr lang="zh-TW" altLang="en-US" sz="4000" b="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121408"/>
            <a:ext cx="9943001" cy="4050792"/>
          </a:xfrm>
        </p:spPr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3474720" y="1297543"/>
            <a:ext cx="484632" cy="50474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591434" y="3017898"/>
            <a:ext cx="10853928" cy="16066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009121" y="2121132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可觀察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98105" y="4405538"/>
            <a:ext cx="190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不易觀察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71490" y="1716795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學習表現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679227" y="2330842"/>
            <a:ext cx="382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行為表現</a:t>
            </a:r>
            <a:r>
              <a:rPr lang="en-US" altLang="zh-TW" sz="2000" dirty="0" smtClean="0"/>
              <a:t>--</a:t>
            </a:r>
            <a:r>
              <a:rPr lang="zh-TW" altLang="en-US" sz="2000" dirty="0" smtClean="0"/>
              <a:t>          </a:t>
            </a:r>
            <a:r>
              <a:rPr lang="en-US" altLang="zh-TW" sz="2000" dirty="0" smtClean="0"/>
              <a:t>--</a:t>
            </a:r>
            <a:r>
              <a:rPr lang="zh-TW" altLang="en-US" sz="2000" dirty="0" smtClean="0"/>
              <a:t>學業</a:t>
            </a:r>
            <a:r>
              <a:rPr lang="zh-TW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社交</a:t>
            </a:r>
            <a:endParaRPr lang="en-US" altLang="zh-TW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041348" y="2127931"/>
            <a:ext cx="75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投入偏差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21899" y="3719983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學生背景</a:t>
            </a:r>
            <a:r>
              <a:rPr lang="en-US" altLang="zh-TW" sz="2000" dirty="0" smtClean="0">
                <a:solidFill>
                  <a:srgbClr val="FF0000"/>
                </a:solidFill>
              </a:rPr>
              <a:t>--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21899" y="4956057"/>
            <a:ext cx="145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學校因素</a:t>
            </a:r>
            <a:r>
              <a:rPr lang="en-US" altLang="zh-TW" sz="2000" dirty="0" smtClean="0">
                <a:solidFill>
                  <a:srgbClr val="FF0000"/>
                </a:solidFill>
              </a:rPr>
              <a:t>--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21899" y="5647597"/>
            <a:ext cx="446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教育系統層級的政策及勞動市場現況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018398" y="3444647"/>
            <a:ext cx="486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過往經驗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健康狀況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家庭</a:t>
            </a:r>
            <a:r>
              <a:rPr lang="en-US" altLang="zh-TW" sz="2000" dirty="0" smtClean="0">
                <a:solidFill>
                  <a:srgbClr val="FF0000"/>
                </a:solidFill>
              </a:rPr>
              <a:t>—</a:t>
            </a:r>
            <a:r>
              <a:rPr lang="zh-TW" altLang="en-US" sz="2000" dirty="0" smtClean="0">
                <a:solidFill>
                  <a:srgbClr val="FF0000"/>
                </a:solidFill>
              </a:rPr>
              <a:t>結構</a:t>
            </a:r>
            <a:r>
              <a:rPr lang="zh-TW" altLang="en-US" sz="2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</a:rPr>
              <a:t>生活經驗</a:t>
            </a:r>
            <a:r>
              <a:rPr lang="zh-TW" altLang="en-US" sz="2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</a:rPr>
              <a:t>個人資料</a:t>
            </a:r>
            <a:r>
              <a:rPr lang="zh-TW" altLang="en-US" sz="20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</a:rPr>
              <a:t>資源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085879" y="4820692"/>
            <a:ext cx="1453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結構與資源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教學</a:t>
            </a:r>
            <a:r>
              <a:rPr lang="zh-TW" altLang="en-US" sz="2000" dirty="0">
                <a:solidFill>
                  <a:srgbClr val="FF0000"/>
                </a:solidFill>
              </a:rPr>
              <a:t>實務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1356423" y="1379509"/>
            <a:ext cx="499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學生個人</a:t>
            </a:r>
            <a:r>
              <a:rPr lang="zh-TW" altLang="en-US" sz="2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的社會的因素</a:t>
            </a:r>
            <a:endParaRPr lang="zh-TW" altLang="en-US" sz="2400" b="1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1243584" y="1565313"/>
            <a:ext cx="9674352" cy="132588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1230601" y="3134139"/>
            <a:ext cx="9687335" cy="318895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4478792" y="1499286"/>
            <a:ext cx="6625316" cy="3050048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11014361" y="2514091"/>
            <a:ext cx="311780" cy="4426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1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111" y="526367"/>
            <a:ext cx="11246442" cy="685270"/>
          </a:xfrm>
        </p:spPr>
        <p:txBody>
          <a:bodyPr>
            <a:noAutofit/>
          </a:bodyPr>
          <a:lstStyle/>
          <a:p>
            <a:r>
              <a:rPr lang="zh-TW" altLang="en-US" sz="3600" b="0" dirty="0">
                <a:solidFill>
                  <a:schemeClr val="tx1"/>
                </a:solidFill>
                <a:latin typeface="典匠中特廣告體" panose="020B0602010101010101" pitchFamily="34" charset="-120"/>
                <a:ea typeface="文鼎粗隸" panose="02010609010101010101" pitchFamily="49" charset="-120"/>
              </a:rPr>
              <a:t>對於每個弱勢孩子的學習，我們是否實現教育的承諾？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640401" y="2041352"/>
            <a:ext cx="4269159" cy="85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文鼎火柴體" panose="020B0609010101010101" pitchFamily="49" charset="-120"/>
              </a:rPr>
              <a:t>弱勢低成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文鼎火柴體" panose="020B0609010101010101" pitchFamily="49" charset="-120"/>
              </a:rPr>
              <a:t>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文鼎火柴體" panose="020B0609010101010101" pitchFamily="49" charset="-120"/>
              </a:rPr>
              <a:t>學生之背景分析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文鼎火柴體" panose="020B0609010101010101" pitchFamily="49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39396" y="3566731"/>
            <a:ext cx="1373778" cy="80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文化資源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3128121" y="3566731"/>
            <a:ext cx="1515726" cy="80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家庭背景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5212352" y="3566731"/>
            <a:ext cx="1636503" cy="80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缺乏支持系統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7290491" y="3566731"/>
            <a:ext cx="1207224" cy="80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…….</a:t>
            </a:r>
            <a:endParaRPr lang="zh-TW" altLang="en-US" dirty="0"/>
          </a:p>
        </p:txBody>
      </p:sp>
      <p:sp>
        <p:nvSpPr>
          <p:cNvPr id="15" name="圓角矩形 14"/>
          <p:cNvSpPr/>
          <p:nvPr/>
        </p:nvSpPr>
        <p:spPr>
          <a:xfrm>
            <a:off x="9147701" y="3566731"/>
            <a:ext cx="1373778" cy="804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生理因素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4795453" y="5686544"/>
            <a:ext cx="2053401" cy="7048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學校教育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33272" y="3405313"/>
            <a:ext cx="8778240" cy="13847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838200" y="3110896"/>
            <a:ext cx="10034016" cy="1966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5517965" y="2788896"/>
            <a:ext cx="466344" cy="42976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上箭號 20"/>
          <p:cNvSpPr/>
          <p:nvPr/>
        </p:nvSpPr>
        <p:spPr>
          <a:xfrm>
            <a:off x="5462966" y="4872165"/>
            <a:ext cx="704088" cy="73231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071042" y="5158969"/>
            <a:ext cx="1838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協助解決</a:t>
            </a:r>
            <a:endParaRPr lang="zh-TW" alt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9837096" y="3401506"/>
            <a:ext cx="833952" cy="1388594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9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606" y="219723"/>
            <a:ext cx="10058400" cy="850125"/>
          </a:xfrm>
        </p:spPr>
        <p:txBody>
          <a:bodyPr>
            <a:normAutofit/>
          </a:bodyPr>
          <a:lstStyle/>
          <a:p>
            <a:r>
              <a:rPr lang="zh-TW" altLang="en-US" sz="4000" b="0" dirty="0">
                <a:solidFill>
                  <a:schemeClr val="tx1"/>
                </a:solidFill>
                <a:latin typeface="華康少女文字W7(P)" panose="040F0700000000000000" pitchFamily="82" charset="-120"/>
                <a:ea typeface="文鼎粗隸" panose="02010609010101010101" pitchFamily="49" charset="-120"/>
              </a:rPr>
              <a:t>影響</a:t>
            </a:r>
            <a:r>
              <a:rPr lang="zh-TW" altLang="en-US" sz="4000" b="0" dirty="0">
                <a:solidFill>
                  <a:srgbClr val="FF0000"/>
                </a:solidFill>
                <a:latin typeface="華康少女文字W7(P)" panose="040F0700000000000000" pitchFamily="82" charset="-120"/>
                <a:ea typeface="文鼎粗隸" panose="02010609010101010101" pitchFamily="49" charset="-120"/>
              </a:rPr>
              <a:t>學習品質</a:t>
            </a:r>
            <a:r>
              <a:rPr lang="zh-TW" altLang="en-US" sz="4000" b="0" dirty="0">
                <a:solidFill>
                  <a:schemeClr val="tx1"/>
                </a:solidFill>
                <a:latin typeface="華康少女文字W7(P)" panose="040F0700000000000000" pitchFamily="82" charset="-120"/>
                <a:ea typeface="文鼎粗隸" panose="02010609010101010101" pitchFamily="49" charset="-120"/>
              </a:rPr>
              <a:t>三因素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336287"/>
              </p:ext>
            </p:extLst>
          </p:nvPr>
        </p:nvGraphicFramePr>
        <p:xfrm>
          <a:off x="910858" y="1533966"/>
          <a:ext cx="9445879" cy="417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弧形箭號 (下彎) 5"/>
          <p:cNvSpPr/>
          <p:nvPr/>
        </p:nvSpPr>
        <p:spPr>
          <a:xfrm>
            <a:off x="6596492" y="1373617"/>
            <a:ext cx="768096" cy="301752"/>
          </a:xfrm>
          <a:prstGeom prst="curved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13615" y="1737014"/>
            <a:ext cx="273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1.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是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「沒有能力」？</a:t>
            </a:r>
          </a:p>
        </p:txBody>
      </p:sp>
      <p:sp>
        <p:nvSpPr>
          <p:cNvPr id="8" name="矩形 7"/>
          <p:cNvSpPr/>
          <p:nvPr/>
        </p:nvSpPr>
        <p:spPr>
          <a:xfrm>
            <a:off x="7102219" y="2222194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rgbClr val="000000"/>
                </a:solidFill>
                <a:latin typeface="Tahoma" pitchFamily="34"/>
                <a:ea typeface="標楷體" pitchFamily="65"/>
              </a:rPr>
              <a:t>是</a:t>
            </a:r>
            <a:r>
              <a:rPr lang="zh-TW" altLang="en-US" sz="2000" b="1" dirty="0">
                <a:solidFill>
                  <a:srgbClr val="000000"/>
                </a:solidFill>
                <a:latin typeface="Tahoma" pitchFamily="34"/>
                <a:ea typeface="新細明體" pitchFamily="18"/>
              </a:rPr>
              <a:t>「</a:t>
            </a:r>
            <a:r>
              <a:rPr lang="zh-TW" altLang="en-US" sz="2000" b="1" dirty="0">
                <a:solidFill>
                  <a:srgbClr val="000000"/>
                </a:solidFill>
                <a:latin typeface="Tahoma" pitchFamily="34"/>
                <a:ea typeface="標楷體" pitchFamily="65"/>
              </a:rPr>
              <a:t>缺乏資源」？</a:t>
            </a:r>
          </a:p>
        </p:txBody>
      </p:sp>
      <p:sp>
        <p:nvSpPr>
          <p:cNvPr id="9" name="弧形箭號 (下彎) 8"/>
          <p:cNvSpPr/>
          <p:nvPr/>
        </p:nvSpPr>
        <p:spPr>
          <a:xfrm rot="1692125" flipH="1" flipV="1">
            <a:off x="2146079" y="4632087"/>
            <a:ext cx="768096" cy="301752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下彎) 9"/>
          <p:cNvSpPr/>
          <p:nvPr/>
        </p:nvSpPr>
        <p:spPr>
          <a:xfrm flipV="1">
            <a:off x="8348714" y="5548254"/>
            <a:ext cx="768096" cy="301752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Text Box 15"/>
          <p:cNvSpPr txBox="1"/>
          <p:nvPr/>
        </p:nvSpPr>
        <p:spPr>
          <a:xfrm>
            <a:off x="922119" y="3652186"/>
            <a:ext cx="2447921" cy="4127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「不在乎」？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922119" y="4121810"/>
            <a:ext cx="3659302" cy="41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「不相信努力是有用的」？</a:t>
            </a:r>
          </a:p>
        </p:txBody>
      </p:sp>
      <p:sp>
        <p:nvSpPr>
          <p:cNvPr id="13" name="Text Box 14"/>
          <p:cNvSpPr txBox="1"/>
          <p:nvPr/>
        </p:nvSpPr>
        <p:spPr>
          <a:xfrm>
            <a:off x="8842823" y="4537308"/>
            <a:ext cx="2153445" cy="415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3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1.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是</a:t>
            </a:r>
            <a:r>
              <a:rPr lang="zh-TW" altLang="en-US" sz="2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「懶惰」</a:t>
            </a:r>
            <a:r>
              <a:rPr lang="en-US" sz="2000" b="1" dirty="0">
                <a:solidFill>
                  <a:srgbClr val="000000"/>
                </a:solidFill>
                <a:latin typeface="標楷體" pitchFamily="65"/>
                <a:ea typeface="標楷體" pitchFamily="65"/>
              </a:rPr>
              <a:t>?</a:t>
            </a:r>
          </a:p>
        </p:txBody>
      </p:sp>
      <p:sp>
        <p:nvSpPr>
          <p:cNvPr id="14" name="Text Box 10"/>
          <p:cNvSpPr txBox="1"/>
          <p:nvPr/>
        </p:nvSpPr>
        <p:spPr>
          <a:xfrm>
            <a:off x="8842823" y="5024920"/>
            <a:ext cx="2945407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Bef>
                <a:spcPts val="17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是「</a:t>
            </a:r>
            <a:r>
              <a:rPr lang="zh-TW" altLang="en-US" sz="2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沒有學習方法」？</a:t>
            </a:r>
          </a:p>
        </p:txBody>
      </p:sp>
    </p:spTree>
    <p:extLst>
      <p:ext uri="{BB962C8B-B14F-4D97-AF65-F5344CB8AC3E}">
        <p14:creationId xmlns:p14="http://schemas.microsoft.com/office/powerpoint/2010/main" val="16280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71028"/>
            <a:ext cx="8596668" cy="899006"/>
          </a:xfrm>
        </p:spPr>
        <p:txBody>
          <a:bodyPr>
            <a:normAutofit/>
          </a:bodyPr>
          <a:lstStyle/>
          <a:p>
            <a:r>
              <a:rPr lang="zh-TW" altLang="en-US" sz="4000" b="0" i="0" dirty="0" smtClean="0">
                <a:solidFill>
                  <a:schemeClr val="tx1"/>
                </a:solidFill>
                <a:effectLst/>
                <a:latin typeface="典匠中特廣告體" panose="020B0602010101010101" pitchFamily="34" charset="-120"/>
                <a:ea typeface="文鼎粗隸" panose="02010609010101010101" pitchFamily="49" charset="-120"/>
                <a:cs typeface="文鼎火柴體" panose="020B0609010101010101" pitchFamily="49" charset="-120"/>
              </a:rPr>
              <a:t>學校教育的重要性</a:t>
            </a:r>
            <a:endParaRPr lang="zh-TW" altLang="en-US" sz="400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643" y="2090548"/>
            <a:ext cx="10058400" cy="405079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955264" y="1752285"/>
            <a:ext cx="784098" cy="3072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學校教育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639371" y="2976920"/>
            <a:ext cx="1246632" cy="643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行政</a:t>
            </a:r>
            <a:endParaRPr lang="en-US" altLang="zh-TW" dirty="0" smtClean="0"/>
          </a:p>
        </p:txBody>
      </p:sp>
      <p:sp>
        <p:nvSpPr>
          <p:cNvPr id="6" name="圓角矩形 5"/>
          <p:cNvSpPr/>
          <p:nvPr/>
        </p:nvSpPr>
        <p:spPr>
          <a:xfrm>
            <a:off x="4602823" y="3076020"/>
            <a:ext cx="1246632" cy="572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教學</a:t>
            </a:r>
            <a:endParaRPr lang="en-US" altLang="zh-TW" dirty="0" smtClean="0"/>
          </a:p>
        </p:txBody>
      </p:sp>
      <p:sp>
        <p:nvSpPr>
          <p:cNvPr id="7" name="圓角矩形 6"/>
          <p:cNvSpPr/>
          <p:nvPr/>
        </p:nvSpPr>
        <p:spPr>
          <a:xfrm>
            <a:off x="6613598" y="3065608"/>
            <a:ext cx="1246632" cy="600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其他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2062032" y="4376176"/>
            <a:ext cx="6387275" cy="68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工作盤點、學習減法、系統思考、共同合作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十字形 8"/>
          <p:cNvSpPr/>
          <p:nvPr/>
        </p:nvSpPr>
        <p:spPr>
          <a:xfrm>
            <a:off x="4071358" y="3143416"/>
            <a:ext cx="348805" cy="31026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十字形 9"/>
          <p:cNvSpPr/>
          <p:nvPr/>
        </p:nvSpPr>
        <p:spPr>
          <a:xfrm>
            <a:off x="6082133" y="3207053"/>
            <a:ext cx="348805" cy="31026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8535632" y="2545922"/>
            <a:ext cx="2841473" cy="163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提升教學成效與</a:t>
            </a: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學生學習成果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1891775" y="2976920"/>
            <a:ext cx="448056" cy="552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8030808" y="3114360"/>
            <a:ext cx="448056" cy="552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2511672" y="2628758"/>
            <a:ext cx="5487997" cy="135961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4895181" y="3969830"/>
            <a:ext cx="484632" cy="5321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549752" y="1441389"/>
            <a:ext cx="11218576" cy="36817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48502" y="5786896"/>
            <a:ext cx="6221075" cy="62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u="sng" dirty="0" smtClean="0">
                <a:solidFill>
                  <a:srgbClr val="FF0000"/>
                </a:solidFill>
              </a:rPr>
              <a:t>關注重點</a:t>
            </a:r>
            <a:r>
              <a:rPr lang="zh-TW" altLang="en-US" sz="3200" u="sng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及時補救</a:t>
            </a:r>
            <a:r>
              <a:rPr lang="zh-TW" altLang="en-US" sz="3200" u="sng" dirty="0" smtClean="0">
                <a:solidFill>
                  <a:srgbClr val="FF0000"/>
                </a:solidFill>
                <a:latin typeface="新細明體" panose="02020500000000000000" pitchFamily="18" charset="-120"/>
              </a:rPr>
              <a:t>、解決問題</a:t>
            </a:r>
            <a:endParaRPr lang="zh-TW" altLang="en-US" sz="3200" u="sng" dirty="0">
              <a:solidFill>
                <a:srgbClr val="FF0000"/>
              </a:solidFill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5805622" y="5278478"/>
            <a:ext cx="553021" cy="4650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8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182" y="183198"/>
            <a:ext cx="8596668" cy="897925"/>
          </a:xfrm>
        </p:spPr>
        <p:txBody>
          <a:bodyPr>
            <a:normAutofit/>
          </a:bodyPr>
          <a:lstStyle/>
          <a:p>
            <a:r>
              <a:rPr lang="zh-TW" altLang="en-US" sz="4000" b="0" i="0" dirty="0" smtClean="0">
                <a:solidFill>
                  <a:schemeClr val="tx1"/>
                </a:solidFill>
                <a:effectLst/>
                <a:latin typeface="典匠中特廣告體" panose="020B0602010101010101" pitchFamily="34" charset="-120"/>
                <a:ea typeface="文鼎粗隸" panose="02010609010101010101" pitchFamily="49" charset="-120"/>
                <a:cs typeface="文鼎火柴體" panose="020B0609010101010101" pitchFamily="49" charset="-120"/>
              </a:rPr>
              <a:t>學校教育的目的</a:t>
            </a:r>
            <a:endParaRPr lang="zh-TW" altLang="en-US" sz="4000" b="0" dirty="0">
              <a:solidFill>
                <a:schemeClr val="tx1"/>
              </a:solidFill>
              <a:latin typeface="典匠中特廣告體" panose="020B0602010101010101" pitchFamily="34" charset="-120"/>
              <a:ea typeface="文鼎粗隸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7201" y="5861988"/>
            <a:ext cx="4520184" cy="4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713232" y="3185996"/>
            <a:ext cx="2569685" cy="1152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小</a:t>
            </a:r>
            <a:r>
              <a:rPr lang="zh-TW" altLang="en-US" sz="3200" dirty="0" smtClean="0">
                <a:solidFill>
                  <a:srgbClr val="FF0000"/>
                </a:solidFill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學教育</a:t>
            </a:r>
            <a:endParaRPr lang="zh-TW" altLang="en-US" sz="3200" dirty="0">
              <a:solidFill>
                <a:srgbClr val="FF0000"/>
              </a:solidFill>
              <a:latin typeface="文鼎火柴體" panose="020B0609010101010101" pitchFamily="49" charset="-120"/>
              <a:ea typeface="文鼎火柴體" panose="020B0609010101010101" pitchFamily="49" charset="-120"/>
              <a:cs typeface="文鼎火柴體" panose="020B0609010101010101" pitchFamily="49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7196732" y="3538594"/>
            <a:ext cx="429768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7757385" y="3185996"/>
            <a:ext cx="2962550" cy="1152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認識世界</a:t>
            </a:r>
            <a:endParaRPr lang="zh-TW" altLang="en-US" sz="3200" dirty="0">
              <a:solidFill>
                <a:schemeClr val="accent5">
                  <a:lumMod val="75000"/>
                </a:schemeClr>
              </a:solidFill>
              <a:latin typeface="文鼎火柴體" panose="020B0609010101010101" pitchFamily="49" charset="-120"/>
              <a:ea typeface="文鼎火柴體" panose="020B0609010101010101" pitchFamily="49" charset="-120"/>
              <a:cs typeface="文鼎火柴體" panose="020B0609010101010101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253709" y="1482270"/>
            <a:ext cx="2487168" cy="758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多元智慧學習</a:t>
            </a:r>
            <a:endParaRPr lang="zh-TW" altLang="en-US" dirty="0">
              <a:latin typeface="文鼎火柴體" panose="020B0609010101010101" pitchFamily="49" charset="-120"/>
              <a:ea typeface="文鼎火柴體" panose="020B0609010101010101" pitchFamily="49" charset="-120"/>
              <a:cs typeface="文鼎火柴體" panose="020B0609010101010101" pitchFamily="49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253709" y="2450263"/>
            <a:ext cx="2487168" cy="7589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i="1" dirty="0" smtClean="0">
                <a:solidFill>
                  <a:srgbClr val="FFC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讀、寫</a:t>
            </a:r>
            <a:r>
              <a:rPr lang="zh-TW" altLang="en-US" sz="3200" i="1" dirty="0">
                <a:solidFill>
                  <a:srgbClr val="FFC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、</a:t>
            </a:r>
            <a:r>
              <a:rPr lang="zh-TW" altLang="en-US" sz="3200" i="1" dirty="0" smtClean="0">
                <a:solidFill>
                  <a:srgbClr val="FFC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算</a:t>
            </a:r>
            <a:endParaRPr lang="zh-TW" altLang="en-US" sz="3200" i="1" dirty="0">
              <a:solidFill>
                <a:srgbClr val="FFC000"/>
              </a:solidFill>
              <a:latin typeface="典匠中特廣告體" panose="020B0602010101010101" pitchFamily="34" charset="-120"/>
              <a:ea typeface="典匠中特廣告體" panose="020B0602010101010101" pitchFamily="34" charset="-120"/>
              <a:cs typeface="文鼎火柴體" panose="020B0609010101010101" pitchFamily="49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244586" y="3412032"/>
            <a:ext cx="2487168" cy="758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德、智、體、群、美</a:t>
            </a:r>
            <a:endParaRPr lang="zh-TW" altLang="en-US" dirty="0">
              <a:latin typeface="文鼎火柴體" panose="020B0609010101010101" pitchFamily="49" charset="-120"/>
              <a:ea typeface="文鼎火柴體" panose="020B0609010101010101" pitchFamily="49" charset="-120"/>
              <a:cs typeface="文鼎火柴體" panose="020B0609010101010101" pitchFamily="49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981478" y="5690868"/>
            <a:ext cx="7031630" cy="740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3368087" y="3557016"/>
            <a:ext cx="429768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022000" y="1283940"/>
            <a:ext cx="2964016" cy="40580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4212039" y="4286945"/>
            <a:ext cx="2487168" cy="758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科技、 </a:t>
            </a:r>
            <a:r>
              <a:rPr lang="en-US" altLang="zh-TW" dirty="0" smtClean="0"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…………</a:t>
            </a:r>
            <a:endParaRPr lang="zh-TW" altLang="en-US" dirty="0">
              <a:latin typeface="文鼎火柴體" panose="020B0609010101010101" pitchFamily="49" charset="-120"/>
              <a:ea typeface="文鼎火柴體" panose="020B0609010101010101" pitchFamily="49" charset="-120"/>
              <a:cs typeface="文鼎火柴體" panose="020B0609010101010101" pitchFamily="49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331183" y="5752388"/>
            <a:ext cx="63322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文鼎火柴體" panose="020B0609010101010101" pitchFamily="49" charset="-120"/>
                <a:ea typeface="文鼎火柴體" panose="020B0609010101010101" pitchFamily="49" charset="-120"/>
                <a:cs typeface="文鼎火柴體" panose="020B0609010101010101" pitchFamily="49" charset="-120"/>
              </a:rPr>
              <a:t>在具體情境中解決生活問題的能力</a:t>
            </a:r>
          </a:p>
          <a:p>
            <a:endParaRPr lang="zh-TW" altLang="en-US" dirty="0"/>
          </a:p>
        </p:txBody>
      </p:sp>
      <p:sp>
        <p:nvSpPr>
          <p:cNvPr id="29" name="向下箭號 28"/>
          <p:cNvSpPr/>
          <p:nvPr/>
        </p:nvSpPr>
        <p:spPr>
          <a:xfrm>
            <a:off x="5273239" y="5386708"/>
            <a:ext cx="466344" cy="43058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弧形箭號 (上彎) 29"/>
          <p:cNvSpPr/>
          <p:nvPr/>
        </p:nvSpPr>
        <p:spPr>
          <a:xfrm rot="15609068">
            <a:off x="8369987" y="4664613"/>
            <a:ext cx="1785470" cy="6295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弧形向右箭號 35"/>
          <p:cNvSpPr/>
          <p:nvPr/>
        </p:nvSpPr>
        <p:spPr>
          <a:xfrm>
            <a:off x="1590740" y="4142233"/>
            <a:ext cx="677193" cy="17373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7462112" y="1484098"/>
            <a:ext cx="2340256" cy="8009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i="1" dirty="0" smtClean="0">
                <a:solidFill>
                  <a:srgbClr val="FF0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國、</a:t>
            </a:r>
            <a:r>
              <a:rPr lang="zh-TW" altLang="en-US" sz="3200" i="1" dirty="0">
                <a:solidFill>
                  <a:srgbClr val="FF0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數</a:t>
            </a:r>
            <a:r>
              <a:rPr lang="zh-TW" altLang="en-US" sz="3200" i="1" dirty="0" smtClean="0">
                <a:solidFill>
                  <a:srgbClr val="FF0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、</a:t>
            </a:r>
            <a:r>
              <a:rPr lang="zh-TW" altLang="en-US" sz="3200" i="1" dirty="0">
                <a:solidFill>
                  <a:srgbClr val="FF0000"/>
                </a:solidFill>
                <a:latin typeface="典匠中特廣告體" panose="020B0602010101010101" pitchFamily="34" charset="-120"/>
                <a:ea typeface="典匠中特廣告體" panose="020B0602010101010101" pitchFamily="34" charset="-120"/>
                <a:cs typeface="文鼎火柴體" panose="020B0609010101010101" pitchFamily="49" charset="-120"/>
              </a:rPr>
              <a:t>英</a:t>
            </a:r>
          </a:p>
        </p:txBody>
      </p:sp>
      <p:sp>
        <p:nvSpPr>
          <p:cNvPr id="39" name="弧形箭號 (上彎) 38"/>
          <p:cNvSpPr/>
          <p:nvPr/>
        </p:nvSpPr>
        <p:spPr>
          <a:xfrm rot="19589069">
            <a:off x="6732474" y="2523884"/>
            <a:ext cx="1636237" cy="462258"/>
          </a:xfrm>
          <a:prstGeom prst="curved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7552" y="457200"/>
            <a:ext cx="10058400" cy="768096"/>
          </a:xfrm>
        </p:spPr>
        <p:txBody>
          <a:bodyPr>
            <a:normAutofit/>
          </a:bodyPr>
          <a:lstStyle/>
          <a:p>
            <a:r>
              <a:rPr lang="zh-TW" altLang="en-US" sz="4000" b="0" dirty="0" smtClean="0">
                <a:ea typeface="文鼎粗隸" panose="02010609010101010101" pitchFamily="49" charset="-120"/>
              </a:rPr>
              <a:t>學習扶助重要性為何</a:t>
            </a:r>
            <a:r>
              <a:rPr lang="en-US" altLang="zh-TW" sz="4000" b="0" dirty="0" smtClean="0">
                <a:ea typeface="文鼎粗隸" panose="02010609010101010101" pitchFamily="49" charset="-120"/>
              </a:rPr>
              <a:t>?</a:t>
            </a:r>
            <a:endParaRPr lang="zh-TW" altLang="en-US" sz="4000" b="0" dirty="0">
              <a:ea typeface="文鼎粗隸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380772"/>
              </p:ext>
            </p:extLst>
          </p:nvPr>
        </p:nvGraphicFramePr>
        <p:xfrm>
          <a:off x="1069975" y="1152144"/>
          <a:ext cx="10058400" cy="502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781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木刻字型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929</TotalTime>
  <Words>1174</Words>
  <Application>Microsoft Office PowerPoint</Application>
  <PresentationFormat>寬螢幕</PresentationFormat>
  <Paragraphs>188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40" baseType="lpstr">
      <vt:lpstr>Arial Unicode MS</vt:lpstr>
      <vt:lpstr>文鼎火柴體</vt:lpstr>
      <vt:lpstr>文鼎粗隸</vt:lpstr>
      <vt:lpstr>典匠中特廣告體</vt:lpstr>
      <vt:lpstr>典匠火柴體</vt:lpstr>
      <vt:lpstr>華康少女文字W7(P)</vt:lpstr>
      <vt:lpstr>華康流隸體(P)</vt:lpstr>
      <vt:lpstr>微軟正黑體</vt:lpstr>
      <vt:lpstr>新細明體</vt:lpstr>
      <vt:lpstr>標楷體</vt:lpstr>
      <vt:lpstr>Bookman Old Style</vt:lpstr>
      <vt:lpstr>Cambria Math</vt:lpstr>
      <vt:lpstr>Century Gothic</vt:lpstr>
      <vt:lpstr>Tahoma</vt:lpstr>
      <vt:lpstr>Times New Roman</vt:lpstr>
      <vt:lpstr>Wingdings</vt:lpstr>
      <vt:lpstr>木刻字型</vt:lpstr>
      <vt:lpstr>淺談學習扶助</vt:lpstr>
      <vt:lpstr>Schooling without learning 台灣有多少孩子，每天到學校卻沒有學習？</vt:lpstr>
      <vt:lpstr>學習為什麼未發生？</vt:lpstr>
      <vt:lpstr>低學習表現與學校功能不彰的冰山</vt:lpstr>
      <vt:lpstr>對於每個弱勢孩子的學習，我們是否實現教育的承諾？</vt:lpstr>
      <vt:lpstr>影響學習品質三因素</vt:lpstr>
      <vt:lpstr>學校教育的重要性</vt:lpstr>
      <vt:lpstr>學校教育的目的</vt:lpstr>
      <vt:lpstr>學習扶助重要性為何?</vt:lpstr>
      <vt:lpstr>學習扶助輔導/領導策略--因校制宜,因人而異</vt:lpstr>
      <vt:lpstr>國中會考國語試題</vt:lpstr>
      <vt:lpstr>國中會考數學試題</vt:lpstr>
      <vt:lpstr>國中會考試題</vt:lpstr>
      <vt:lpstr>有意義的學習</vt:lpstr>
      <vt:lpstr>評量的現況……</vt:lpstr>
      <vt:lpstr>評量實施分析</vt:lpstr>
      <vt:lpstr>學習扶助原則</vt:lpstr>
      <vt:lpstr>補救教學資料分析(國語、數學、英語均適用)</vt:lpstr>
      <vt:lpstr>系統資料應用與一級補救及現行教材結合</vt:lpstr>
      <vt:lpstr>差異化教學--千萬別搞錯重點</vt:lpstr>
      <vt:lpstr>Schooling without learning 台灣有多少孩子，每天到學校卻沒有學習？</vt:lpstr>
      <vt:lpstr>自我省思--身為□ □ □ □,我可以…… 實作篇</vt:lpstr>
      <vt:lpstr>讓我們以「看見每一位孩子進步」為願景 帶領每個孩子紮實學習 細心呵護手中的種子 終會成為一片森林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CYCuser64</dc:creator>
  <cp:lastModifiedBy>CYCuser64</cp:lastModifiedBy>
  <cp:revision>94</cp:revision>
  <dcterms:created xsi:type="dcterms:W3CDTF">2019-02-19T00:47:22Z</dcterms:created>
  <dcterms:modified xsi:type="dcterms:W3CDTF">2019-08-09T03:22:55Z</dcterms:modified>
</cp:coreProperties>
</file>