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71" r:id="rId5"/>
    <p:sldId id="275" r:id="rId6"/>
    <p:sldId id="273" r:id="rId7"/>
    <p:sldId id="264" r:id="rId8"/>
    <p:sldId id="259" r:id="rId9"/>
    <p:sldId id="276" r:id="rId10"/>
    <p:sldId id="262" r:id="rId11"/>
    <p:sldId id="263" r:id="rId12"/>
    <p:sldId id="266" r:id="rId13"/>
    <p:sldId id="268" r:id="rId14"/>
    <p:sldId id="269" r:id="rId15"/>
    <p:sldId id="267" r:id="rId16"/>
    <p:sldId id="279" r:id="rId17"/>
    <p:sldId id="280" r:id="rId18"/>
    <p:sldId id="27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4" autoAdjust="0"/>
    <p:restoredTop sz="94660"/>
  </p:normalViewPr>
  <p:slideViewPr>
    <p:cSldViewPr snapToGrid="0">
      <p:cViewPr>
        <p:scale>
          <a:sx n="75" d="100"/>
          <a:sy n="75" d="100"/>
        </p:scale>
        <p:origin x="2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34FBF-7572-4F55-BDD8-75E67F56F800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/>
      <dgm:spPr/>
      <dgm:t>
        <a:bodyPr/>
        <a:lstStyle/>
        <a:p>
          <a:endParaRPr lang="zh-TW" altLang="en-US"/>
        </a:p>
      </dgm:t>
    </dgm:pt>
    <dgm:pt modelId="{35309E87-F1C0-4222-86E5-30B2519DF14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課程綱要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C6BD7D-FAE3-4877-8E89-F9C024C1048B}" type="parTrans" cxnId="{5A5F80EF-C27F-4629-9925-CA2217D3489C}">
      <dgm:prSet/>
      <dgm:spPr/>
      <dgm:t>
        <a:bodyPr/>
        <a:lstStyle/>
        <a:p>
          <a:endParaRPr lang="zh-TW" altLang="en-US"/>
        </a:p>
      </dgm:t>
    </dgm:pt>
    <dgm:pt modelId="{DA521453-5EC6-4EF0-83C3-D72E6DD89672}" type="sibTrans" cxnId="{5A5F80EF-C27F-4629-9925-CA2217D3489C}">
      <dgm:prSet/>
      <dgm:spPr/>
      <dgm:t>
        <a:bodyPr/>
        <a:lstStyle/>
        <a:p>
          <a:endParaRPr lang="zh-TW" altLang="en-US"/>
        </a:p>
      </dgm:t>
    </dgm:pt>
    <dgm:pt modelId="{771ED1B8-68E6-4950-9194-3830BA6E0941}" type="pres">
      <dgm:prSet presAssocID="{8AD34FBF-7572-4F55-BDD8-75E67F56F8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888AD7-EE86-45E6-838D-CCE4474DC845}" type="pres">
      <dgm:prSet presAssocID="{35309E87-F1C0-4222-86E5-30B2519DF1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43E4B-84CC-47D8-826B-3345696C6AB6}" type="presOf" srcId="{8AD34FBF-7572-4F55-BDD8-75E67F56F800}" destId="{771ED1B8-68E6-4950-9194-3830BA6E0941}" srcOrd="0" destOrd="0" presId="urn:microsoft.com/office/officeart/2005/8/layout/vList2"/>
    <dgm:cxn modelId="{5A5F80EF-C27F-4629-9925-CA2217D3489C}" srcId="{8AD34FBF-7572-4F55-BDD8-75E67F56F800}" destId="{35309E87-F1C0-4222-86E5-30B2519DF14D}" srcOrd="0" destOrd="0" parTransId="{EAC6BD7D-FAE3-4877-8E89-F9C024C1048B}" sibTransId="{DA521453-5EC6-4EF0-83C3-D72E6DD89672}"/>
    <dgm:cxn modelId="{45EDC7F9-F757-421B-9881-72DBF553036A}" type="presOf" srcId="{35309E87-F1C0-4222-86E5-30B2519DF14D}" destId="{79888AD7-EE86-45E6-838D-CCE4474DC845}" srcOrd="0" destOrd="0" presId="urn:microsoft.com/office/officeart/2005/8/layout/vList2"/>
    <dgm:cxn modelId="{A4E7BF2C-03E8-45F8-B3D3-DFB5E9D2C8CF}" type="presParOf" srcId="{771ED1B8-68E6-4950-9194-3830BA6E0941}" destId="{79888AD7-EE86-45E6-838D-CCE4474DC8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</dgm:pt>
    <dgm:pt modelId="{F5D477EB-7E21-47A9-9A02-3315D1AE6414}" type="pres">
      <dgm:prSet presAssocID="{EBC595A0-3062-4631-8F91-998E6558013F}" presName="cycle" presStyleCnt="0"/>
      <dgm:spPr/>
    </dgm:pt>
    <dgm:pt modelId="{0FA8BDFC-6C75-4650-A302-16B95E72F517}" type="pres">
      <dgm:prSet presAssocID="{EBC595A0-3062-4631-8F91-998E6558013F}" presName="srcNode" presStyleLbl="node1" presStyleIdx="0" presStyleCnt="1"/>
      <dgm:spPr/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</dgm:pt>
    <dgm:pt modelId="{9B217DB4-969A-44F8-AFAD-F7CDC1581E87}" type="pres">
      <dgm:prSet presAssocID="{EBC595A0-3062-4631-8F91-998E6558013F}" presName="dstNode" presStyleLbl="node1" presStyleIdx="0" presStyleCnt="1"/>
      <dgm:spPr/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</dgm:pt>
    <dgm:pt modelId="{68F6F07E-E398-46F4-B1AB-9A92EC0A065B}" type="pres">
      <dgm:prSet presAssocID="{A260B450-DEF5-4123-B4FA-28D257010F13}" presName="accentRepeatNode" presStyleLbl="solidFgAcc1" presStyleIdx="0" presStyleCnt="1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34286100-052B-4937-B10B-9DBCC0D5A1B6}" type="presOf" srcId="{A260B450-DEF5-4123-B4FA-28D257010F13}" destId="{86BC0106-2640-4228-AF1E-F4D27E74F01B}" srcOrd="0" destOrd="0" presId="urn:microsoft.com/office/officeart/2008/layout/VerticalCurvedList"/>
    <dgm:cxn modelId="{72ED7D0A-21D9-41C2-BCA2-A995E21DCDFF}" type="presOf" srcId="{E22430D5-F6ED-421A-8A2D-3BD595D18961}" destId="{92C2730C-1228-4D3A-A057-DD560390E26C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3A7A04F1-AA06-493F-9455-3783DA60A6BB}" type="presOf" srcId="{EBC595A0-3062-4631-8F91-998E6558013F}" destId="{24C52675-9502-4B36-8399-644DCD8A5EA0}" srcOrd="0" destOrd="0" presId="urn:microsoft.com/office/officeart/2008/layout/VerticalCurvedList"/>
    <dgm:cxn modelId="{68F2616C-BFE2-4A9F-87A9-656CA61EAE15}" type="presParOf" srcId="{24C52675-9502-4B36-8399-644DCD8A5EA0}" destId="{6DC1600E-D128-448A-B2A9-24F7D17D2CA1}" srcOrd="0" destOrd="0" presId="urn:microsoft.com/office/officeart/2008/layout/VerticalCurvedList"/>
    <dgm:cxn modelId="{AD88EDA9-3129-4BE3-A331-08A350147AA3}" type="presParOf" srcId="{6DC1600E-D128-448A-B2A9-24F7D17D2CA1}" destId="{F5D477EB-7E21-47A9-9A02-3315D1AE6414}" srcOrd="0" destOrd="0" presId="urn:microsoft.com/office/officeart/2008/layout/VerticalCurvedList"/>
    <dgm:cxn modelId="{9E4F9B8F-3F15-48DC-A154-AD5887AC664C}" type="presParOf" srcId="{F5D477EB-7E21-47A9-9A02-3315D1AE6414}" destId="{0FA8BDFC-6C75-4650-A302-16B95E72F517}" srcOrd="0" destOrd="0" presId="urn:microsoft.com/office/officeart/2008/layout/VerticalCurvedList"/>
    <dgm:cxn modelId="{0058CBD9-525E-4CBA-A054-06A00ED31695}" type="presParOf" srcId="{F5D477EB-7E21-47A9-9A02-3315D1AE6414}" destId="{92C2730C-1228-4D3A-A057-DD560390E26C}" srcOrd="1" destOrd="0" presId="urn:microsoft.com/office/officeart/2008/layout/VerticalCurvedList"/>
    <dgm:cxn modelId="{4911C191-FAA7-4B5A-B8D9-4837B4B36F5B}" type="presParOf" srcId="{F5D477EB-7E21-47A9-9A02-3315D1AE6414}" destId="{14A50FCA-B2A4-4C09-8953-F6A6910198BB}" srcOrd="2" destOrd="0" presId="urn:microsoft.com/office/officeart/2008/layout/VerticalCurvedList"/>
    <dgm:cxn modelId="{2C1122F1-9BE1-472E-87F5-A8D19E197DED}" type="presParOf" srcId="{F5D477EB-7E21-47A9-9A02-3315D1AE6414}" destId="{9B217DB4-969A-44F8-AFAD-F7CDC1581E87}" srcOrd="3" destOrd="0" presId="urn:microsoft.com/office/officeart/2008/layout/VerticalCurvedList"/>
    <dgm:cxn modelId="{F5550CC1-68BC-440A-A86C-9C03E96D6B94}" type="presParOf" srcId="{6DC1600E-D128-448A-B2A9-24F7D17D2CA1}" destId="{86BC0106-2640-4228-AF1E-F4D27E74F01B}" srcOrd="1" destOrd="0" presId="urn:microsoft.com/office/officeart/2008/layout/VerticalCurvedList"/>
    <dgm:cxn modelId="{BFAC0E67-B245-4D03-A804-E70E1741A704}" type="presParOf" srcId="{6DC1600E-D128-448A-B2A9-24F7D17D2CA1}" destId="{7BDBE528-2C81-4FE9-800A-4F8230DDD44D}" srcOrd="2" destOrd="0" presId="urn:microsoft.com/office/officeart/2008/layout/VerticalCurvedList"/>
    <dgm:cxn modelId="{52E94BB0-65B9-4E36-9CAE-C093963BCC61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  <dgm:t>
        <a:bodyPr/>
        <a:lstStyle/>
        <a:p>
          <a:endParaRPr lang="zh-TW" altLang="en-US"/>
        </a:p>
      </dgm:t>
    </dgm:pt>
    <dgm:pt modelId="{68F6F07E-E398-46F4-B1AB-9A92EC0A065B}" type="pres">
      <dgm:prSet presAssocID="{A260B450-DEF5-4123-B4FA-28D257010F1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81F45566-2801-49F2-A493-EBCF42160A29}" type="presOf" srcId="{A260B450-DEF5-4123-B4FA-28D257010F13}" destId="{86BC0106-2640-4228-AF1E-F4D27E74F01B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F96DA71B-044E-4930-A342-0C2EFECE9803}" type="presOf" srcId="{E22430D5-F6ED-421A-8A2D-3BD595D18961}" destId="{92C2730C-1228-4D3A-A057-DD560390E26C}" srcOrd="0" destOrd="0" presId="urn:microsoft.com/office/officeart/2008/layout/VerticalCurvedList"/>
    <dgm:cxn modelId="{E83E1D0C-4830-4019-B949-B4E2A13BFF64}" type="presOf" srcId="{EBC595A0-3062-4631-8F91-998E6558013F}" destId="{24C52675-9502-4B36-8399-644DCD8A5EA0}" srcOrd="0" destOrd="0" presId="urn:microsoft.com/office/officeart/2008/layout/VerticalCurvedList"/>
    <dgm:cxn modelId="{D1C8C8E5-70A1-4778-94F4-CECE8881319F}" type="presParOf" srcId="{24C52675-9502-4B36-8399-644DCD8A5EA0}" destId="{6DC1600E-D128-448A-B2A9-24F7D17D2CA1}" srcOrd="0" destOrd="0" presId="urn:microsoft.com/office/officeart/2008/layout/VerticalCurvedList"/>
    <dgm:cxn modelId="{11B1D3A0-636D-4A28-83FE-44E8EB5C9B27}" type="presParOf" srcId="{6DC1600E-D128-448A-B2A9-24F7D17D2CA1}" destId="{F5D477EB-7E21-47A9-9A02-3315D1AE6414}" srcOrd="0" destOrd="0" presId="urn:microsoft.com/office/officeart/2008/layout/VerticalCurvedList"/>
    <dgm:cxn modelId="{EBF46054-1B70-48EA-8A40-69F203585EB7}" type="presParOf" srcId="{F5D477EB-7E21-47A9-9A02-3315D1AE6414}" destId="{0FA8BDFC-6C75-4650-A302-16B95E72F517}" srcOrd="0" destOrd="0" presId="urn:microsoft.com/office/officeart/2008/layout/VerticalCurvedList"/>
    <dgm:cxn modelId="{B07DDA8B-6AF9-4B01-A0C2-E4B3BD6CAE3B}" type="presParOf" srcId="{F5D477EB-7E21-47A9-9A02-3315D1AE6414}" destId="{92C2730C-1228-4D3A-A057-DD560390E26C}" srcOrd="1" destOrd="0" presId="urn:microsoft.com/office/officeart/2008/layout/VerticalCurvedList"/>
    <dgm:cxn modelId="{A1C731A7-CEF6-454F-9AFE-843EDCBEA9F4}" type="presParOf" srcId="{F5D477EB-7E21-47A9-9A02-3315D1AE6414}" destId="{14A50FCA-B2A4-4C09-8953-F6A6910198BB}" srcOrd="2" destOrd="0" presId="urn:microsoft.com/office/officeart/2008/layout/VerticalCurvedList"/>
    <dgm:cxn modelId="{7A036E0E-E24A-485A-A0B1-59271E2D28BA}" type="presParOf" srcId="{F5D477EB-7E21-47A9-9A02-3315D1AE6414}" destId="{9B217DB4-969A-44F8-AFAD-F7CDC1581E87}" srcOrd="3" destOrd="0" presId="urn:microsoft.com/office/officeart/2008/layout/VerticalCurvedList"/>
    <dgm:cxn modelId="{AE0A92EF-03B9-4D32-AF06-1298C8093BF1}" type="presParOf" srcId="{6DC1600E-D128-448A-B2A9-24F7D17D2CA1}" destId="{86BC0106-2640-4228-AF1E-F4D27E74F01B}" srcOrd="1" destOrd="0" presId="urn:microsoft.com/office/officeart/2008/layout/VerticalCurvedList"/>
    <dgm:cxn modelId="{5122BE46-A200-49AC-8BF2-84DD27EEB8EC}" type="presParOf" srcId="{6DC1600E-D128-448A-B2A9-24F7D17D2CA1}" destId="{7BDBE528-2C81-4FE9-800A-4F8230DDD44D}" srcOrd="2" destOrd="0" presId="urn:microsoft.com/office/officeart/2008/layout/VerticalCurvedList"/>
    <dgm:cxn modelId="{2DEEAD01-0324-4FE4-BB76-C9B6926C2CD4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  <dgm:t>
        <a:bodyPr/>
        <a:lstStyle/>
        <a:p>
          <a:endParaRPr lang="zh-TW" altLang="en-US"/>
        </a:p>
      </dgm:t>
    </dgm:pt>
    <dgm:pt modelId="{68F6F07E-E398-46F4-B1AB-9A92EC0A065B}" type="pres">
      <dgm:prSet presAssocID="{A260B450-DEF5-4123-B4FA-28D257010F1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AB68799A-26F0-4144-80A9-FF6DDBFB113C}" type="presOf" srcId="{A260B450-DEF5-4123-B4FA-28D257010F13}" destId="{86BC0106-2640-4228-AF1E-F4D27E74F01B}" srcOrd="0" destOrd="0" presId="urn:microsoft.com/office/officeart/2008/layout/VerticalCurvedList"/>
    <dgm:cxn modelId="{B6436EAC-EC57-4932-AE03-138FB89318D6}" type="presOf" srcId="{E22430D5-F6ED-421A-8A2D-3BD595D18961}" destId="{92C2730C-1228-4D3A-A057-DD560390E26C}" srcOrd="0" destOrd="0" presId="urn:microsoft.com/office/officeart/2008/layout/VerticalCurvedList"/>
    <dgm:cxn modelId="{375A8F63-1906-4B25-804D-AE631E056A1E}" type="presOf" srcId="{EBC595A0-3062-4631-8F91-998E6558013F}" destId="{24C52675-9502-4B36-8399-644DCD8A5EA0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D3EEB5C7-866D-4D0F-A942-35DE0467A22D}" type="presParOf" srcId="{24C52675-9502-4B36-8399-644DCD8A5EA0}" destId="{6DC1600E-D128-448A-B2A9-24F7D17D2CA1}" srcOrd="0" destOrd="0" presId="urn:microsoft.com/office/officeart/2008/layout/VerticalCurvedList"/>
    <dgm:cxn modelId="{7851004C-4414-4445-9D11-C2C5EED8EBC9}" type="presParOf" srcId="{6DC1600E-D128-448A-B2A9-24F7D17D2CA1}" destId="{F5D477EB-7E21-47A9-9A02-3315D1AE6414}" srcOrd="0" destOrd="0" presId="urn:microsoft.com/office/officeart/2008/layout/VerticalCurvedList"/>
    <dgm:cxn modelId="{C4491C14-5388-41B6-AF6B-632FEA43A9A5}" type="presParOf" srcId="{F5D477EB-7E21-47A9-9A02-3315D1AE6414}" destId="{0FA8BDFC-6C75-4650-A302-16B95E72F517}" srcOrd="0" destOrd="0" presId="urn:microsoft.com/office/officeart/2008/layout/VerticalCurvedList"/>
    <dgm:cxn modelId="{A9D68C0C-C9F3-4FEB-845B-1A1661ACFD86}" type="presParOf" srcId="{F5D477EB-7E21-47A9-9A02-3315D1AE6414}" destId="{92C2730C-1228-4D3A-A057-DD560390E26C}" srcOrd="1" destOrd="0" presId="urn:microsoft.com/office/officeart/2008/layout/VerticalCurvedList"/>
    <dgm:cxn modelId="{05984404-4753-4BF7-92B1-FE321F7A38A1}" type="presParOf" srcId="{F5D477EB-7E21-47A9-9A02-3315D1AE6414}" destId="{14A50FCA-B2A4-4C09-8953-F6A6910198BB}" srcOrd="2" destOrd="0" presId="urn:microsoft.com/office/officeart/2008/layout/VerticalCurvedList"/>
    <dgm:cxn modelId="{99283994-2CE7-4093-B2EA-6B0DC58FFA62}" type="presParOf" srcId="{F5D477EB-7E21-47A9-9A02-3315D1AE6414}" destId="{9B217DB4-969A-44F8-AFAD-F7CDC1581E87}" srcOrd="3" destOrd="0" presId="urn:microsoft.com/office/officeart/2008/layout/VerticalCurvedList"/>
    <dgm:cxn modelId="{84FD78DA-6EA7-4E17-9006-2E5B01A1B3A4}" type="presParOf" srcId="{6DC1600E-D128-448A-B2A9-24F7D17D2CA1}" destId="{86BC0106-2640-4228-AF1E-F4D27E74F01B}" srcOrd="1" destOrd="0" presId="urn:microsoft.com/office/officeart/2008/layout/VerticalCurvedList"/>
    <dgm:cxn modelId="{8EFEC64A-491A-4808-9D11-448EAE505A03}" type="presParOf" srcId="{6DC1600E-D128-448A-B2A9-24F7D17D2CA1}" destId="{7BDBE528-2C81-4FE9-800A-4F8230DDD44D}" srcOrd="2" destOrd="0" presId="urn:microsoft.com/office/officeart/2008/layout/VerticalCurvedList"/>
    <dgm:cxn modelId="{17F10C82-ECE1-49CA-8E66-9F96670B1B16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  <dgm:t>
        <a:bodyPr/>
        <a:lstStyle/>
        <a:p>
          <a:endParaRPr lang="zh-TW" altLang="en-US"/>
        </a:p>
      </dgm:t>
    </dgm:pt>
    <dgm:pt modelId="{68F6F07E-E398-46F4-B1AB-9A92EC0A065B}" type="pres">
      <dgm:prSet presAssocID="{A260B450-DEF5-4123-B4FA-28D257010F1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E258F7AE-8273-44A9-A412-ED592053FCA9}" type="presOf" srcId="{A260B450-DEF5-4123-B4FA-28D257010F13}" destId="{86BC0106-2640-4228-AF1E-F4D27E74F01B}" srcOrd="0" destOrd="0" presId="urn:microsoft.com/office/officeart/2008/layout/VerticalCurvedList"/>
    <dgm:cxn modelId="{1A108B15-0F90-40D0-8E87-089193B18020}" type="presOf" srcId="{EBC595A0-3062-4631-8F91-998E6558013F}" destId="{24C52675-9502-4B36-8399-644DCD8A5EA0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E8C47DF6-BDF7-445D-A7D1-6DEB973FFE22}" type="presOf" srcId="{E22430D5-F6ED-421A-8A2D-3BD595D18961}" destId="{92C2730C-1228-4D3A-A057-DD560390E26C}" srcOrd="0" destOrd="0" presId="urn:microsoft.com/office/officeart/2008/layout/VerticalCurvedList"/>
    <dgm:cxn modelId="{2E6D6DA4-B72B-4AFD-BABF-CE9FAC3976D6}" type="presParOf" srcId="{24C52675-9502-4B36-8399-644DCD8A5EA0}" destId="{6DC1600E-D128-448A-B2A9-24F7D17D2CA1}" srcOrd="0" destOrd="0" presId="urn:microsoft.com/office/officeart/2008/layout/VerticalCurvedList"/>
    <dgm:cxn modelId="{23CF07B2-D56C-48F8-8DC1-60F6629BE6C0}" type="presParOf" srcId="{6DC1600E-D128-448A-B2A9-24F7D17D2CA1}" destId="{F5D477EB-7E21-47A9-9A02-3315D1AE6414}" srcOrd="0" destOrd="0" presId="urn:microsoft.com/office/officeart/2008/layout/VerticalCurvedList"/>
    <dgm:cxn modelId="{6FBD51C4-9AF5-4A08-981E-C2081F315D49}" type="presParOf" srcId="{F5D477EB-7E21-47A9-9A02-3315D1AE6414}" destId="{0FA8BDFC-6C75-4650-A302-16B95E72F517}" srcOrd="0" destOrd="0" presId="urn:microsoft.com/office/officeart/2008/layout/VerticalCurvedList"/>
    <dgm:cxn modelId="{F2A30BFB-5A35-48E8-BDD2-5A8CB865EDC4}" type="presParOf" srcId="{F5D477EB-7E21-47A9-9A02-3315D1AE6414}" destId="{92C2730C-1228-4D3A-A057-DD560390E26C}" srcOrd="1" destOrd="0" presId="urn:microsoft.com/office/officeart/2008/layout/VerticalCurvedList"/>
    <dgm:cxn modelId="{53EB99B1-4C37-4362-8565-80B38C8F5A2A}" type="presParOf" srcId="{F5D477EB-7E21-47A9-9A02-3315D1AE6414}" destId="{14A50FCA-B2A4-4C09-8953-F6A6910198BB}" srcOrd="2" destOrd="0" presId="urn:microsoft.com/office/officeart/2008/layout/VerticalCurvedList"/>
    <dgm:cxn modelId="{592D9D15-44EB-43F5-AD45-402E80D27C74}" type="presParOf" srcId="{F5D477EB-7E21-47A9-9A02-3315D1AE6414}" destId="{9B217DB4-969A-44F8-AFAD-F7CDC1581E87}" srcOrd="3" destOrd="0" presId="urn:microsoft.com/office/officeart/2008/layout/VerticalCurvedList"/>
    <dgm:cxn modelId="{6A7776C3-D2E9-4220-AF57-C5F1284B5F7E}" type="presParOf" srcId="{6DC1600E-D128-448A-B2A9-24F7D17D2CA1}" destId="{86BC0106-2640-4228-AF1E-F4D27E74F01B}" srcOrd="1" destOrd="0" presId="urn:microsoft.com/office/officeart/2008/layout/VerticalCurvedList"/>
    <dgm:cxn modelId="{EA62FBB3-A9C0-4D31-8316-7E3EBE071F97}" type="presParOf" srcId="{6DC1600E-D128-448A-B2A9-24F7D17D2CA1}" destId="{7BDBE528-2C81-4FE9-800A-4F8230DDD44D}" srcOrd="2" destOrd="0" presId="urn:microsoft.com/office/officeart/2008/layout/VerticalCurvedList"/>
    <dgm:cxn modelId="{C11B0C11-4DEC-4A2F-97EB-863E8CF46679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0C1F10FE-B9B2-410E-988F-CCEBB27AF550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60BDAF-A48A-4EB1-8F5C-539990617127}" type="par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826F2CF-F336-4451-BFEF-0E9D9AC03509}" type="sib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0F21F22-2B2E-4DF7-B78F-1331A122E637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C61F84-3F00-4939-9EBF-084CC0C39F62}" type="parTrans" cxnId="{1925643E-5CDD-4ACD-9CF2-C3DDE2B88255}">
      <dgm:prSet/>
      <dgm:spPr/>
      <dgm:t>
        <a:bodyPr/>
        <a:lstStyle/>
        <a:p>
          <a:endParaRPr lang="zh-TW" altLang="en-US"/>
        </a:p>
      </dgm:t>
    </dgm:pt>
    <dgm:pt modelId="{B0FA8412-2866-43CD-B88A-E6534511323B}" type="sibTrans" cxnId="{1925643E-5CDD-4ACD-9CF2-C3DDE2B88255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2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2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2"/>
      <dgm:spPr/>
      <dgm:t>
        <a:bodyPr/>
        <a:lstStyle/>
        <a:p>
          <a:endParaRPr lang="zh-TW" altLang="en-US"/>
        </a:p>
      </dgm:t>
    </dgm:pt>
    <dgm:pt modelId="{EDDAD5FF-C7D5-4A54-9AF8-94C88E50F12C}" type="pres">
      <dgm:prSet presAssocID="{50F21F22-2B2E-4DF7-B78F-1331A122E63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5CCE09-ECE5-42ED-AE98-486E7E54D065}" type="pres">
      <dgm:prSet presAssocID="{50F21F22-2B2E-4DF7-B78F-1331A122E637}" presName="accent_1" presStyleCnt="0"/>
      <dgm:spPr/>
      <dgm:t>
        <a:bodyPr/>
        <a:lstStyle/>
        <a:p>
          <a:endParaRPr lang="zh-TW" altLang="en-US"/>
        </a:p>
      </dgm:t>
    </dgm:pt>
    <dgm:pt modelId="{5EFC79D8-1ABE-4BBD-ACF0-BCB373073D44}" type="pres">
      <dgm:prSet presAssocID="{50F21F22-2B2E-4DF7-B78F-1331A122E637}" presName="accentRepeatNode" presStyleLbl="solidFgAcc1" presStyleIdx="0" presStyleCnt="2"/>
      <dgm:spPr/>
      <dgm:t>
        <a:bodyPr/>
        <a:lstStyle/>
        <a:p>
          <a:endParaRPr lang="zh-TW" altLang="en-US"/>
        </a:p>
      </dgm:t>
    </dgm:pt>
    <dgm:pt modelId="{5D3B25B8-A4C0-4E08-8188-1D22317196DA}" type="pres">
      <dgm:prSet presAssocID="{0C1F10FE-B9B2-410E-988F-CCEBB27AF55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FD154-4D32-4857-9FEE-54F7FDC0E8DC}" type="pres">
      <dgm:prSet presAssocID="{0C1F10FE-B9B2-410E-988F-CCEBB27AF550}" presName="accent_2" presStyleCnt="0"/>
      <dgm:spPr/>
      <dgm:t>
        <a:bodyPr/>
        <a:lstStyle/>
        <a:p>
          <a:endParaRPr lang="zh-TW" altLang="en-US"/>
        </a:p>
      </dgm:t>
    </dgm:pt>
    <dgm:pt modelId="{352CA1FE-A6A0-4211-9A3D-A6AB00573413}" type="pres">
      <dgm:prSet presAssocID="{0C1F10FE-B9B2-410E-988F-CCEBB27AF550}" presName="accentRepeatNode" presStyleLbl="solidFgAcc1" presStyleIdx="1" presStyleCnt="2"/>
      <dgm:spPr/>
      <dgm:t>
        <a:bodyPr/>
        <a:lstStyle/>
        <a:p>
          <a:endParaRPr lang="zh-TW" altLang="en-US"/>
        </a:p>
      </dgm:t>
    </dgm:pt>
  </dgm:ptLst>
  <dgm:cxnLst>
    <dgm:cxn modelId="{F9D08E73-7365-4226-867F-438E7FD10BED}" srcId="{EBC595A0-3062-4631-8F91-998E6558013F}" destId="{0C1F10FE-B9B2-410E-988F-CCEBB27AF550}" srcOrd="1" destOrd="0" parTransId="{E260BDAF-A48A-4EB1-8F5C-539990617127}" sibTransId="{5826F2CF-F336-4451-BFEF-0E9D9AC03509}"/>
    <dgm:cxn modelId="{7D8BCD2B-3D77-407D-94B8-067A98BC7ADD}" type="presOf" srcId="{50F21F22-2B2E-4DF7-B78F-1331A122E637}" destId="{EDDAD5FF-C7D5-4A54-9AF8-94C88E50F12C}" srcOrd="0" destOrd="0" presId="urn:microsoft.com/office/officeart/2008/layout/VerticalCurvedList"/>
    <dgm:cxn modelId="{D0C6439E-53F9-4EE2-B739-63526686BF8C}" type="presOf" srcId="{B0FA8412-2866-43CD-B88A-E6534511323B}" destId="{92C2730C-1228-4D3A-A057-DD560390E26C}" srcOrd="0" destOrd="0" presId="urn:microsoft.com/office/officeart/2008/layout/VerticalCurvedList"/>
    <dgm:cxn modelId="{70CC010D-418E-41DA-A2CB-011C9C7C2931}" type="presOf" srcId="{EBC595A0-3062-4631-8F91-998E6558013F}" destId="{24C52675-9502-4B36-8399-644DCD8A5EA0}" srcOrd="0" destOrd="0" presId="urn:microsoft.com/office/officeart/2008/layout/VerticalCurvedList"/>
    <dgm:cxn modelId="{1925643E-5CDD-4ACD-9CF2-C3DDE2B88255}" srcId="{EBC595A0-3062-4631-8F91-998E6558013F}" destId="{50F21F22-2B2E-4DF7-B78F-1331A122E637}" srcOrd="0" destOrd="0" parTransId="{E3C61F84-3F00-4939-9EBF-084CC0C39F62}" sibTransId="{B0FA8412-2866-43CD-B88A-E6534511323B}"/>
    <dgm:cxn modelId="{2DEEF131-44B1-415A-86C8-BE11642D9240}" type="presOf" srcId="{0C1F10FE-B9B2-410E-988F-CCEBB27AF550}" destId="{5D3B25B8-A4C0-4E08-8188-1D22317196DA}" srcOrd="0" destOrd="0" presId="urn:microsoft.com/office/officeart/2008/layout/VerticalCurvedList"/>
    <dgm:cxn modelId="{A2FB784F-FE97-4AD6-BD5E-B270A55708CA}" type="presParOf" srcId="{24C52675-9502-4B36-8399-644DCD8A5EA0}" destId="{6DC1600E-D128-448A-B2A9-24F7D17D2CA1}" srcOrd="0" destOrd="0" presId="urn:microsoft.com/office/officeart/2008/layout/VerticalCurvedList"/>
    <dgm:cxn modelId="{77BF2678-1855-44E7-8399-B9C7AFF1F900}" type="presParOf" srcId="{6DC1600E-D128-448A-B2A9-24F7D17D2CA1}" destId="{F5D477EB-7E21-47A9-9A02-3315D1AE6414}" srcOrd="0" destOrd="0" presId="urn:microsoft.com/office/officeart/2008/layout/VerticalCurvedList"/>
    <dgm:cxn modelId="{8FF03887-F901-4BB0-8C32-724D77F99391}" type="presParOf" srcId="{F5D477EB-7E21-47A9-9A02-3315D1AE6414}" destId="{0FA8BDFC-6C75-4650-A302-16B95E72F517}" srcOrd="0" destOrd="0" presId="urn:microsoft.com/office/officeart/2008/layout/VerticalCurvedList"/>
    <dgm:cxn modelId="{0FF30541-5377-44FD-A7AA-CE61749ADC9E}" type="presParOf" srcId="{F5D477EB-7E21-47A9-9A02-3315D1AE6414}" destId="{92C2730C-1228-4D3A-A057-DD560390E26C}" srcOrd="1" destOrd="0" presId="urn:microsoft.com/office/officeart/2008/layout/VerticalCurvedList"/>
    <dgm:cxn modelId="{19DDE78E-05C3-4AB3-A683-5AA3E03D682A}" type="presParOf" srcId="{F5D477EB-7E21-47A9-9A02-3315D1AE6414}" destId="{14A50FCA-B2A4-4C09-8953-F6A6910198BB}" srcOrd="2" destOrd="0" presId="urn:microsoft.com/office/officeart/2008/layout/VerticalCurvedList"/>
    <dgm:cxn modelId="{1984AD98-005F-44AC-9F34-1479E7C83BC5}" type="presParOf" srcId="{F5D477EB-7E21-47A9-9A02-3315D1AE6414}" destId="{9B217DB4-969A-44F8-AFAD-F7CDC1581E87}" srcOrd="3" destOrd="0" presId="urn:microsoft.com/office/officeart/2008/layout/VerticalCurvedList"/>
    <dgm:cxn modelId="{D238D6F3-BD54-42A6-AB00-E5AB6AFB552D}" type="presParOf" srcId="{6DC1600E-D128-448A-B2A9-24F7D17D2CA1}" destId="{EDDAD5FF-C7D5-4A54-9AF8-94C88E50F12C}" srcOrd="1" destOrd="0" presId="urn:microsoft.com/office/officeart/2008/layout/VerticalCurvedList"/>
    <dgm:cxn modelId="{29B7C154-CF21-495B-9137-DD5FA4ACD960}" type="presParOf" srcId="{6DC1600E-D128-448A-B2A9-24F7D17D2CA1}" destId="{B15CCE09-ECE5-42ED-AE98-486E7E54D065}" srcOrd="2" destOrd="0" presId="urn:microsoft.com/office/officeart/2008/layout/VerticalCurvedList"/>
    <dgm:cxn modelId="{4B7BD4D6-EE28-48D8-B938-29637600E768}" type="presParOf" srcId="{B15CCE09-ECE5-42ED-AE98-486E7E54D065}" destId="{5EFC79D8-1ABE-4BBD-ACF0-BCB373073D44}" srcOrd="0" destOrd="0" presId="urn:microsoft.com/office/officeart/2008/layout/VerticalCurvedList"/>
    <dgm:cxn modelId="{A00952D1-3F01-47AF-A60B-9FE704C748E1}" type="presParOf" srcId="{6DC1600E-D128-448A-B2A9-24F7D17D2CA1}" destId="{5D3B25B8-A4C0-4E08-8188-1D22317196DA}" srcOrd="3" destOrd="0" presId="urn:microsoft.com/office/officeart/2008/layout/VerticalCurvedList"/>
    <dgm:cxn modelId="{8BEBEF8C-970D-4A38-A9DF-ECC5FF9DFA8D}" type="presParOf" srcId="{6DC1600E-D128-448A-B2A9-24F7D17D2CA1}" destId="{5AAFD154-4D32-4857-9FEE-54F7FDC0E8DC}" srcOrd="4" destOrd="0" presId="urn:microsoft.com/office/officeart/2008/layout/VerticalCurvedList"/>
    <dgm:cxn modelId="{C8BDC7AC-ABCE-4B55-BBCB-28239A5658DC}" type="presParOf" srcId="{5AAFD154-4D32-4857-9FEE-54F7FDC0E8DC}" destId="{352CA1FE-A6A0-4211-9A3D-A6AB00573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29F6DF5-629F-40CB-BE87-820552CDB81C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EB2D38-03C5-4B71-874C-F80C93C6B8A0}" type="parTrans" cxnId="{FEC5A0F4-0004-4AC2-8EEF-FE028580656F}">
      <dgm:prSet/>
      <dgm:spPr/>
      <dgm:t>
        <a:bodyPr/>
        <a:lstStyle/>
        <a:p>
          <a:endParaRPr lang="zh-TW" altLang="en-US"/>
        </a:p>
      </dgm:t>
    </dgm:pt>
    <dgm:pt modelId="{03F17395-9334-4AAC-9872-396404775F77}" type="sibTrans" cxnId="{FEC5A0F4-0004-4AC2-8EEF-FE028580656F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6AE05311-8492-4198-ACCC-A8BB32AAF1AE}" type="pres">
      <dgm:prSet presAssocID="{529F6DF5-629F-40CB-BE87-820552CDB81C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96BA33-7B8E-47B7-BC61-81CD17A11175}" type="pres">
      <dgm:prSet presAssocID="{529F6DF5-629F-40CB-BE87-820552CDB81C}" presName="accent_1" presStyleCnt="0"/>
      <dgm:spPr/>
      <dgm:t>
        <a:bodyPr/>
        <a:lstStyle/>
        <a:p>
          <a:endParaRPr lang="zh-TW" altLang="en-US"/>
        </a:p>
      </dgm:t>
    </dgm:pt>
    <dgm:pt modelId="{049858BF-5531-46DD-BB41-A6D21B1255D1}" type="pres">
      <dgm:prSet presAssocID="{529F6DF5-629F-40CB-BE87-820552CDB81C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DAE5ED68-66B0-4340-BAC7-C89CF8FE50E5}" type="presOf" srcId="{529F6DF5-629F-40CB-BE87-820552CDB81C}" destId="{6AE05311-8492-4198-ACCC-A8BB32AAF1AE}" srcOrd="0" destOrd="0" presId="urn:microsoft.com/office/officeart/2008/layout/VerticalCurvedList"/>
    <dgm:cxn modelId="{317E2C1D-21DC-4ED0-A562-206E8C25A5F3}" type="presOf" srcId="{EBC595A0-3062-4631-8F91-998E6558013F}" destId="{24C52675-9502-4B36-8399-644DCD8A5EA0}" srcOrd="0" destOrd="0" presId="urn:microsoft.com/office/officeart/2008/layout/VerticalCurvedList"/>
    <dgm:cxn modelId="{FEC5A0F4-0004-4AC2-8EEF-FE028580656F}" srcId="{EBC595A0-3062-4631-8F91-998E6558013F}" destId="{529F6DF5-629F-40CB-BE87-820552CDB81C}" srcOrd="0" destOrd="0" parTransId="{DDEB2D38-03C5-4B71-874C-F80C93C6B8A0}" sibTransId="{03F17395-9334-4AAC-9872-396404775F77}"/>
    <dgm:cxn modelId="{99BBA481-0E71-4BA3-91C7-8663A32F44B9}" type="presOf" srcId="{03F17395-9334-4AAC-9872-396404775F77}" destId="{92C2730C-1228-4D3A-A057-DD560390E26C}" srcOrd="0" destOrd="0" presId="urn:microsoft.com/office/officeart/2008/layout/VerticalCurvedList"/>
    <dgm:cxn modelId="{7FAA84B5-2FF1-4F69-8739-79B03F6006A4}" type="presParOf" srcId="{24C52675-9502-4B36-8399-644DCD8A5EA0}" destId="{6DC1600E-D128-448A-B2A9-24F7D17D2CA1}" srcOrd="0" destOrd="0" presId="urn:microsoft.com/office/officeart/2008/layout/VerticalCurvedList"/>
    <dgm:cxn modelId="{DEF7B6BD-F9A2-45E0-B5D4-0D9C9A8BB217}" type="presParOf" srcId="{6DC1600E-D128-448A-B2A9-24F7D17D2CA1}" destId="{F5D477EB-7E21-47A9-9A02-3315D1AE6414}" srcOrd="0" destOrd="0" presId="urn:microsoft.com/office/officeart/2008/layout/VerticalCurvedList"/>
    <dgm:cxn modelId="{0D642BB6-CD47-46BA-96A8-B7EB78801841}" type="presParOf" srcId="{F5D477EB-7E21-47A9-9A02-3315D1AE6414}" destId="{0FA8BDFC-6C75-4650-A302-16B95E72F517}" srcOrd="0" destOrd="0" presId="urn:microsoft.com/office/officeart/2008/layout/VerticalCurvedList"/>
    <dgm:cxn modelId="{8FDD0723-EA05-41FE-8BC4-4C38BB45B3C6}" type="presParOf" srcId="{F5D477EB-7E21-47A9-9A02-3315D1AE6414}" destId="{92C2730C-1228-4D3A-A057-DD560390E26C}" srcOrd="1" destOrd="0" presId="urn:microsoft.com/office/officeart/2008/layout/VerticalCurvedList"/>
    <dgm:cxn modelId="{831DFE6E-D0E5-48A3-970F-0FC76B69CA8D}" type="presParOf" srcId="{F5D477EB-7E21-47A9-9A02-3315D1AE6414}" destId="{14A50FCA-B2A4-4C09-8953-F6A6910198BB}" srcOrd="2" destOrd="0" presId="urn:microsoft.com/office/officeart/2008/layout/VerticalCurvedList"/>
    <dgm:cxn modelId="{A7D7A0CE-BC70-4582-8DDC-FCE29BEAE954}" type="presParOf" srcId="{F5D477EB-7E21-47A9-9A02-3315D1AE6414}" destId="{9B217DB4-969A-44F8-AFAD-F7CDC1581E87}" srcOrd="3" destOrd="0" presId="urn:microsoft.com/office/officeart/2008/layout/VerticalCurvedList"/>
    <dgm:cxn modelId="{38B957F8-F331-4347-B621-F9C5AB19FA53}" type="presParOf" srcId="{6DC1600E-D128-448A-B2A9-24F7D17D2CA1}" destId="{6AE05311-8492-4198-ACCC-A8BB32AAF1AE}" srcOrd="1" destOrd="0" presId="urn:microsoft.com/office/officeart/2008/layout/VerticalCurvedList"/>
    <dgm:cxn modelId="{486259DE-24DD-442A-A2D6-930E25770CAC}" type="presParOf" srcId="{6DC1600E-D128-448A-B2A9-24F7D17D2CA1}" destId="{1596BA33-7B8E-47B7-BC61-81CD17A11175}" srcOrd="2" destOrd="0" presId="urn:microsoft.com/office/officeart/2008/layout/VerticalCurvedList"/>
    <dgm:cxn modelId="{EE822E63-7251-437B-A51E-66741EBD8383}" type="presParOf" srcId="{1596BA33-7B8E-47B7-BC61-81CD17A11175}" destId="{049858BF-5531-46DD-BB41-A6D21B1255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0C1F10FE-B9B2-410E-988F-CCEBB27AF550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60BDAF-A48A-4EB1-8F5C-539990617127}" type="par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826F2CF-F336-4451-BFEF-0E9D9AC03509}" type="sib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1B311085-54AB-487C-A44C-BDD2DDFA25FA}" type="pres">
      <dgm:prSet presAssocID="{0C1F10FE-B9B2-410E-988F-CCEBB27AF55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360E6-58BD-432F-B785-805EBD3BC240}" type="pres">
      <dgm:prSet presAssocID="{0C1F10FE-B9B2-410E-988F-CCEBB27AF550}" presName="accent_1" presStyleCnt="0"/>
      <dgm:spPr/>
    </dgm:pt>
    <dgm:pt modelId="{352CA1FE-A6A0-4211-9A3D-A6AB00573413}" type="pres">
      <dgm:prSet presAssocID="{0C1F10FE-B9B2-410E-988F-CCEBB27AF550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4892DEC5-22C2-4260-822F-C18D87CF1B0C}" type="presOf" srcId="{EBC595A0-3062-4631-8F91-998E6558013F}" destId="{24C52675-9502-4B36-8399-644DCD8A5EA0}" srcOrd="0" destOrd="0" presId="urn:microsoft.com/office/officeart/2008/layout/VerticalCurvedList"/>
    <dgm:cxn modelId="{F20FC496-719F-4FB5-8A9F-DFB48BB04148}" type="presOf" srcId="{5826F2CF-F336-4451-BFEF-0E9D9AC03509}" destId="{92C2730C-1228-4D3A-A057-DD560390E26C}" srcOrd="0" destOrd="0" presId="urn:microsoft.com/office/officeart/2008/layout/VerticalCurvedList"/>
    <dgm:cxn modelId="{DAE71E92-CEFA-421A-B652-9BA1E3381536}" type="presOf" srcId="{0C1F10FE-B9B2-410E-988F-CCEBB27AF550}" destId="{1B311085-54AB-487C-A44C-BDD2DDFA25FA}" srcOrd="0" destOrd="0" presId="urn:microsoft.com/office/officeart/2008/layout/VerticalCurvedList"/>
    <dgm:cxn modelId="{F9D08E73-7365-4226-867F-438E7FD10BED}" srcId="{EBC595A0-3062-4631-8F91-998E6558013F}" destId="{0C1F10FE-B9B2-410E-988F-CCEBB27AF550}" srcOrd="0" destOrd="0" parTransId="{E260BDAF-A48A-4EB1-8F5C-539990617127}" sibTransId="{5826F2CF-F336-4451-BFEF-0E9D9AC03509}"/>
    <dgm:cxn modelId="{471CA574-0CB8-47DF-884F-2E097B15CD3D}" type="presParOf" srcId="{24C52675-9502-4B36-8399-644DCD8A5EA0}" destId="{6DC1600E-D128-448A-B2A9-24F7D17D2CA1}" srcOrd="0" destOrd="0" presId="urn:microsoft.com/office/officeart/2008/layout/VerticalCurvedList"/>
    <dgm:cxn modelId="{08A2D6EC-588F-49D2-BA6B-8D92E104413D}" type="presParOf" srcId="{6DC1600E-D128-448A-B2A9-24F7D17D2CA1}" destId="{F5D477EB-7E21-47A9-9A02-3315D1AE6414}" srcOrd="0" destOrd="0" presId="urn:microsoft.com/office/officeart/2008/layout/VerticalCurvedList"/>
    <dgm:cxn modelId="{5E9A8D4B-62AB-4ED5-8DBA-F514A53D82D2}" type="presParOf" srcId="{F5D477EB-7E21-47A9-9A02-3315D1AE6414}" destId="{0FA8BDFC-6C75-4650-A302-16B95E72F517}" srcOrd="0" destOrd="0" presId="urn:microsoft.com/office/officeart/2008/layout/VerticalCurvedList"/>
    <dgm:cxn modelId="{CB074A6B-E9F1-4193-A74E-AA6E03B0824C}" type="presParOf" srcId="{F5D477EB-7E21-47A9-9A02-3315D1AE6414}" destId="{92C2730C-1228-4D3A-A057-DD560390E26C}" srcOrd="1" destOrd="0" presId="urn:microsoft.com/office/officeart/2008/layout/VerticalCurvedList"/>
    <dgm:cxn modelId="{A5DFB04D-F114-460F-9E2F-B11143835443}" type="presParOf" srcId="{F5D477EB-7E21-47A9-9A02-3315D1AE6414}" destId="{14A50FCA-B2A4-4C09-8953-F6A6910198BB}" srcOrd="2" destOrd="0" presId="urn:microsoft.com/office/officeart/2008/layout/VerticalCurvedList"/>
    <dgm:cxn modelId="{73A8C35D-C422-46A9-937E-58F21BF21B8C}" type="presParOf" srcId="{F5D477EB-7E21-47A9-9A02-3315D1AE6414}" destId="{9B217DB4-969A-44F8-AFAD-F7CDC1581E87}" srcOrd="3" destOrd="0" presId="urn:microsoft.com/office/officeart/2008/layout/VerticalCurvedList"/>
    <dgm:cxn modelId="{7FBFB114-74FC-4799-928C-E9D4C58AD3DD}" type="presParOf" srcId="{6DC1600E-D128-448A-B2A9-24F7D17D2CA1}" destId="{1B311085-54AB-487C-A44C-BDD2DDFA25FA}" srcOrd="1" destOrd="0" presId="urn:microsoft.com/office/officeart/2008/layout/VerticalCurvedList"/>
    <dgm:cxn modelId="{420C0A13-B459-490A-B047-A2488D831FE8}" type="presParOf" srcId="{6DC1600E-D128-448A-B2A9-24F7D17D2CA1}" destId="{AFB360E6-58BD-432F-B785-805EBD3BC240}" srcOrd="2" destOrd="0" presId="urn:microsoft.com/office/officeart/2008/layout/VerticalCurvedList"/>
    <dgm:cxn modelId="{BC8C8F7B-CDD4-48AB-A890-AE48C0DD90F1}" type="presParOf" srcId="{AFB360E6-58BD-432F-B785-805EBD3BC240}" destId="{352CA1FE-A6A0-4211-9A3D-A6AB00573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0C1F10FE-B9B2-410E-988F-CCEBB27AF550}">
      <dgm:prSet phldrT="[文字]" custT="1"/>
      <dgm:spPr/>
      <dgm:t>
        <a:bodyPr/>
        <a:lstStyle/>
        <a:p>
          <a:r>
            <a:rPr lang="zh-TW" altLang="en-US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綜合座談</a:t>
          </a:r>
          <a:endParaRPr lang="zh-TW" altLang="en-US" sz="4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60BDAF-A48A-4EB1-8F5C-539990617127}" type="par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826F2CF-F336-4451-BFEF-0E9D9AC03509}" type="sib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1B311085-54AB-487C-A44C-BDD2DDFA25FA}" type="pres">
      <dgm:prSet presAssocID="{0C1F10FE-B9B2-410E-988F-CCEBB27AF55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360E6-58BD-432F-B785-805EBD3BC240}" type="pres">
      <dgm:prSet presAssocID="{0C1F10FE-B9B2-410E-988F-CCEBB27AF550}" presName="accent_1" presStyleCnt="0"/>
      <dgm:spPr/>
    </dgm:pt>
    <dgm:pt modelId="{352CA1FE-A6A0-4211-9A3D-A6AB00573413}" type="pres">
      <dgm:prSet presAssocID="{0C1F10FE-B9B2-410E-988F-CCEBB27AF550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F9D08E73-7365-4226-867F-438E7FD10BED}" srcId="{EBC595A0-3062-4631-8F91-998E6558013F}" destId="{0C1F10FE-B9B2-410E-988F-CCEBB27AF550}" srcOrd="0" destOrd="0" parTransId="{E260BDAF-A48A-4EB1-8F5C-539990617127}" sibTransId="{5826F2CF-F336-4451-BFEF-0E9D9AC03509}"/>
    <dgm:cxn modelId="{3E51EC4D-368C-4BE2-9B38-AB8E6D4DBE89}" type="presOf" srcId="{EBC595A0-3062-4631-8F91-998E6558013F}" destId="{24C52675-9502-4B36-8399-644DCD8A5EA0}" srcOrd="0" destOrd="0" presId="urn:microsoft.com/office/officeart/2008/layout/VerticalCurvedList"/>
    <dgm:cxn modelId="{2933F908-68A3-43D1-B63A-F3AFFF24D5D7}" type="presOf" srcId="{5826F2CF-F336-4451-BFEF-0E9D9AC03509}" destId="{92C2730C-1228-4D3A-A057-DD560390E26C}" srcOrd="0" destOrd="0" presId="urn:microsoft.com/office/officeart/2008/layout/VerticalCurvedList"/>
    <dgm:cxn modelId="{F7DA0CF5-9454-4358-9FFB-EFCD04E4613A}" type="presOf" srcId="{0C1F10FE-B9B2-410E-988F-CCEBB27AF550}" destId="{1B311085-54AB-487C-A44C-BDD2DDFA25FA}" srcOrd="0" destOrd="0" presId="urn:microsoft.com/office/officeart/2008/layout/VerticalCurvedList"/>
    <dgm:cxn modelId="{25829FB8-DA30-4725-8741-F4C000730AB4}" type="presParOf" srcId="{24C52675-9502-4B36-8399-644DCD8A5EA0}" destId="{6DC1600E-D128-448A-B2A9-24F7D17D2CA1}" srcOrd="0" destOrd="0" presId="urn:microsoft.com/office/officeart/2008/layout/VerticalCurvedList"/>
    <dgm:cxn modelId="{10E45FFD-1D92-4A83-9E55-282E171AA6EC}" type="presParOf" srcId="{6DC1600E-D128-448A-B2A9-24F7D17D2CA1}" destId="{F5D477EB-7E21-47A9-9A02-3315D1AE6414}" srcOrd="0" destOrd="0" presId="urn:microsoft.com/office/officeart/2008/layout/VerticalCurvedList"/>
    <dgm:cxn modelId="{A3458EF9-2369-4FD8-90DB-CEB211C12E83}" type="presParOf" srcId="{F5D477EB-7E21-47A9-9A02-3315D1AE6414}" destId="{0FA8BDFC-6C75-4650-A302-16B95E72F517}" srcOrd="0" destOrd="0" presId="urn:microsoft.com/office/officeart/2008/layout/VerticalCurvedList"/>
    <dgm:cxn modelId="{9D0176FC-4339-44F1-9F6A-A5FAC39B6275}" type="presParOf" srcId="{F5D477EB-7E21-47A9-9A02-3315D1AE6414}" destId="{92C2730C-1228-4D3A-A057-DD560390E26C}" srcOrd="1" destOrd="0" presId="urn:microsoft.com/office/officeart/2008/layout/VerticalCurvedList"/>
    <dgm:cxn modelId="{7E7D5FDC-C718-4CBE-90B9-E51B183DF154}" type="presParOf" srcId="{F5D477EB-7E21-47A9-9A02-3315D1AE6414}" destId="{14A50FCA-B2A4-4C09-8953-F6A6910198BB}" srcOrd="2" destOrd="0" presId="urn:microsoft.com/office/officeart/2008/layout/VerticalCurvedList"/>
    <dgm:cxn modelId="{902F1FF2-7A37-4435-9F63-899AA21295D9}" type="presParOf" srcId="{F5D477EB-7E21-47A9-9A02-3315D1AE6414}" destId="{9B217DB4-969A-44F8-AFAD-F7CDC1581E87}" srcOrd="3" destOrd="0" presId="urn:microsoft.com/office/officeart/2008/layout/VerticalCurvedList"/>
    <dgm:cxn modelId="{6C3A9B2C-8AFA-46C2-ADB8-870E09C1BD6D}" type="presParOf" srcId="{6DC1600E-D128-448A-B2A9-24F7D17D2CA1}" destId="{1B311085-54AB-487C-A44C-BDD2DDFA25FA}" srcOrd="1" destOrd="0" presId="urn:microsoft.com/office/officeart/2008/layout/VerticalCurvedList"/>
    <dgm:cxn modelId="{BC926AFE-95B7-4CEA-B607-243D73ADD56E}" type="presParOf" srcId="{6DC1600E-D128-448A-B2A9-24F7D17D2CA1}" destId="{AFB360E6-58BD-432F-B785-805EBD3BC240}" srcOrd="2" destOrd="0" presId="urn:microsoft.com/office/officeart/2008/layout/VerticalCurvedList"/>
    <dgm:cxn modelId="{F1E13249-3A29-4ACC-87B2-AAE43766E11C}" type="presParOf" srcId="{AFB360E6-58BD-432F-B785-805EBD3BC240}" destId="{352CA1FE-A6A0-4211-9A3D-A6AB00573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0C1F10FE-B9B2-410E-988F-CCEBB27AF55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60BDAF-A48A-4EB1-8F5C-539990617127}" type="par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826F2CF-F336-4451-BFEF-0E9D9AC03509}" type="sibTrans" cxnId="{F9D08E73-7365-4226-867F-438E7FD10BED}">
      <dgm:prSet/>
      <dgm:spPr/>
      <dgm:t>
        <a:bodyPr/>
        <a:lstStyle/>
        <a:p>
          <a:endParaRPr lang="zh-TW" altLang="en-US"/>
        </a:p>
      </dgm:t>
    </dgm:pt>
    <dgm:pt modelId="{50F21F22-2B2E-4DF7-B78F-1331A122E63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C61F84-3F00-4939-9EBF-084CC0C39F62}" type="parTrans" cxnId="{1925643E-5CDD-4ACD-9CF2-C3DDE2B88255}">
      <dgm:prSet/>
      <dgm:spPr/>
      <dgm:t>
        <a:bodyPr/>
        <a:lstStyle/>
        <a:p>
          <a:endParaRPr lang="zh-TW" altLang="en-US"/>
        </a:p>
      </dgm:t>
    </dgm:pt>
    <dgm:pt modelId="{B0FA8412-2866-43CD-B88A-E6534511323B}" type="sibTrans" cxnId="{1925643E-5CDD-4ACD-9CF2-C3DDE2B88255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4"/>
      <dgm:spPr/>
      <dgm:t>
        <a:bodyPr/>
        <a:lstStyle/>
        <a:p>
          <a:endParaRPr lang="zh-TW" altLang="en-US"/>
        </a:p>
      </dgm:t>
    </dgm:pt>
    <dgm:pt modelId="{17AA14BE-8B07-459B-B7C0-64B4BFFF7CC8}" type="pres">
      <dgm:prSet presAssocID="{A260B450-DEF5-4123-B4FA-28D257010F1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3B7F5-DE32-44CE-B296-C001CE3C21A7}" type="pres">
      <dgm:prSet presAssocID="{A260B450-DEF5-4123-B4FA-28D257010F13}" presName="accent_2" presStyleCnt="0"/>
      <dgm:spPr/>
      <dgm:t>
        <a:bodyPr/>
        <a:lstStyle/>
        <a:p>
          <a:endParaRPr lang="zh-TW" altLang="en-US"/>
        </a:p>
      </dgm:t>
    </dgm:pt>
    <dgm:pt modelId="{68F6F07E-E398-46F4-B1AB-9A92EC0A065B}" type="pres">
      <dgm:prSet presAssocID="{A260B450-DEF5-4123-B4FA-28D257010F13}" presName="accentRepeatNode" presStyleLbl="solidFgAcc1" presStyleIdx="1" presStyleCnt="4"/>
      <dgm:spPr/>
      <dgm:t>
        <a:bodyPr/>
        <a:lstStyle/>
        <a:p>
          <a:endParaRPr lang="zh-TW" altLang="en-US"/>
        </a:p>
      </dgm:t>
    </dgm:pt>
    <dgm:pt modelId="{44193D2F-56BB-4F45-9D39-1A4DFFA40EF8}" type="pres">
      <dgm:prSet presAssocID="{50F21F22-2B2E-4DF7-B78F-1331A122E63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7118CE-03E9-49DE-8FFC-8E43E6EAB5E9}" type="pres">
      <dgm:prSet presAssocID="{50F21F22-2B2E-4DF7-B78F-1331A122E637}" presName="accent_3" presStyleCnt="0"/>
      <dgm:spPr/>
    </dgm:pt>
    <dgm:pt modelId="{5EFC79D8-1ABE-4BBD-ACF0-BCB373073D44}" type="pres">
      <dgm:prSet presAssocID="{50F21F22-2B2E-4DF7-B78F-1331A122E637}" presName="accentRepeatNode" presStyleLbl="solidFgAcc1" presStyleIdx="2" presStyleCnt="4"/>
      <dgm:spPr/>
      <dgm:t>
        <a:bodyPr/>
        <a:lstStyle/>
        <a:p>
          <a:endParaRPr lang="zh-TW" altLang="en-US"/>
        </a:p>
      </dgm:t>
    </dgm:pt>
    <dgm:pt modelId="{32C442FE-F878-4FBC-A73E-FE9E20207624}" type="pres">
      <dgm:prSet presAssocID="{0C1F10FE-B9B2-410E-988F-CCEBB27AF55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FF7F5-46B4-47FF-8BB3-C59C6E2F14CE}" type="pres">
      <dgm:prSet presAssocID="{0C1F10FE-B9B2-410E-988F-CCEBB27AF550}" presName="accent_4" presStyleCnt="0"/>
      <dgm:spPr/>
    </dgm:pt>
    <dgm:pt modelId="{352CA1FE-A6A0-4211-9A3D-A6AB00573413}" type="pres">
      <dgm:prSet presAssocID="{0C1F10FE-B9B2-410E-988F-CCEBB27AF550}" presName="accentRepeatNode" presStyleLbl="solidFgAcc1" presStyleIdx="3" presStyleCnt="4"/>
      <dgm:spPr/>
      <dgm:t>
        <a:bodyPr/>
        <a:lstStyle/>
        <a:p>
          <a:endParaRPr lang="zh-TW" altLang="en-US"/>
        </a:p>
      </dgm:t>
    </dgm:pt>
  </dgm:ptLst>
  <dgm:cxnLst>
    <dgm:cxn modelId="{F9D08E73-7365-4226-867F-438E7FD10BED}" srcId="{EBC595A0-3062-4631-8F91-998E6558013F}" destId="{0C1F10FE-B9B2-410E-988F-CCEBB27AF550}" srcOrd="3" destOrd="0" parTransId="{E260BDAF-A48A-4EB1-8F5C-539990617127}" sibTransId="{5826F2CF-F336-4451-BFEF-0E9D9AC03509}"/>
    <dgm:cxn modelId="{5FA906BF-18EF-4E4C-AD08-E0A01E2182D4}" srcId="{EBC595A0-3062-4631-8F91-998E6558013F}" destId="{A260B450-DEF5-4123-B4FA-28D257010F13}" srcOrd="1" destOrd="0" parTransId="{32C7C276-FFF1-49E0-B08A-3AC15FC08EE6}" sibTransId="{E22430D5-F6ED-421A-8A2D-3BD595D18961}"/>
    <dgm:cxn modelId="{C12C0769-F1FF-43B4-91E4-C5E1F57A1F01}" type="presOf" srcId="{EBC595A0-3062-4631-8F91-998E6558013F}" destId="{24C52675-9502-4B36-8399-644DCD8A5EA0}" srcOrd="0" destOrd="0" presId="urn:microsoft.com/office/officeart/2008/layout/VerticalCurvedList"/>
    <dgm:cxn modelId="{17236382-F22E-49F3-8F46-B137BDCFB8A1}" type="presOf" srcId="{A260B450-DEF5-4123-B4FA-28D257010F13}" destId="{17AA14BE-8B07-459B-B7C0-64B4BFFF7CC8}" srcOrd="0" destOrd="0" presId="urn:microsoft.com/office/officeart/2008/layout/VerticalCurvedList"/>
    <dgm:cxn modelId="{D99EFE51-54BD-48E0-9E9F-EA86E32592BF}" type="presOf" srcId="{0C1F10FE-B9B2-410E-988F-CCEBB27AF550}" destId="{32C442FE-F878-4FBC-A73E-FE9E20207624}" srcOrd="0" destOrd="0" presId="urn:microsoft.com/office/officeart/2008/layout/VerticalCurvedList"/>
    <dgm:cxn modelId="{5C28C400-C308-49BB-85CB-91202C6A7F8E}" type="presOf" srcId="{D6535BBD-7E6E-4642-B923-8A344D0C0FA3}" destId="{4DBD932B-88E8-4982-B21D-B8386933F6EC}" srcOrd="0" destOrd="0" presId="urn:microsoft.com/office/officeart/2008/layout/VerticalCurvedList"/>
    <dgm:cxn modelId="{26BA4063-933C-46E6-838A-FE24A8FE2A9E}" type="presOf" srcId="{50F21F22-2B2E-4DF7-B78F-1331A122E637}" destId="{44193D2F-56BB-4F45-9D39-1A4DFFA40EF8}" srcOrd="0" destOrd="0" presId="urn:microsoft.com/office/officeart/2008/layout/VerticalCurvedList"/>
    <dgm:cxn modelId="{1925643E-5CDD-4ACD-9CF2-C3DDE2B88255}" srcId="{EBC595A0-3062-4631-8F91-998E6558013F}" destId="{50F21F22-2B2E-4DF7-B78F-1331A122E637}" srcOrd="2" destOrd="0" parTransId="{E3C61F84-3F00-4939-9EBF-084CC0C39F62}" sibTransId="{B0FA8412-2866-43CD-B88A-E6534511323B}"/>
    <dgm:cxn modelId="{629450D6-8AF8-4CB4-AE9F-A1FB1A68F832}" type="presOf" srcId="{010A4BC9-1760-4F2F-BCCB-8A6CCA57D0BD}" destId="{92C2730C-1228-4D3A-A057-DD560390E26C}" srcOrd="0" destOrd="0" presId="urn:microsoft.com/office/officeart/2008/layout/VerticalCurvedList"/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4561E90B-96FE-4325-8B93-DB80ED194CEA}" type="presParOf" srcId="{24C52675-9502-4B36-8399-644DCD8A5EA0}" destId="{6DC1600E-D128-448A-B2A9-24F7D17D2CA1}" srcOrd="0" destOrd="0" presId="urn:microsoft.com/office/officeart/2008/layout/VerticalCurvedList"/>
    <dgm:cxn modelId="{A64522DC-7676-4C91-9A00-1FFF4F7261EB}" type="presParOf" srcId="{6DC1600E-D128-448A-B2A9-24F7D17D2CA1}" destId="{F5D477EB-7E21-47A9-9A02-3315D1AE6414}" srcOrd="0" destOrd="0" presId="urn:microsoft.com/office/officeart/2008/layout/VerticalCurvedList"/>
    <dgm:cxn modelId="{D28CCBC1-E8AD-49C6-A314-FD0384DFDEC2}" type="presParOf" srcId="{F5D477EB-7E21-47A9-9A02-3315D1AE6414}" destId="{0FA8BDFC-6C75-4650-A302-16B95E72F517}" srcOrd="0" destOrd="0" presId="urn:microsoft.com/office/officeart/2008/layout/VerticalCurvedList"/>
    <dgm:cxn modelId="{26535EF7-1704-4BB5-9135-AE22C9358EF3}" type="presParOf" srcId="{F5D477EB-7E21-47A9-9A02-3315D1AE6414}" destId="{92C2730C-1228-4D3A-A057-DD560390E26C}" srcOrd="1" destOrd="0" presId="urn:microsoft.com/office/officeart/2008/layout/VerticalCurvedList"/>
    <dgm:cxn modelId="{AD929F9A-210C-44F2-95AE-F209451478F0}" type="presParOf" srcId="{F5D477EB-7E21-47A9-9A02-3315D1AE6414}" destId="{14A50FCA-B2A4-4C09-8953-F6A6910198BB}" srcOrd="2" destOrd="0" presId="urn:microsoft.com/office/officeart/2008/layout/VerticalCurvedList"/>
    <dgm:cxn modelId="{B94F8DDB-7968-4543-80EA-37D16A56705F}" type="presParOf" srcId="{F5D477EB-7E21-47A9-9A02-3315D1AE6414}" destId="{9B217DB4-969A-44F8-AFAD-F7CDC1581E87}" srcOrd="3" destOrd="0" presId="urn:microsoft.com/office/officeart/2008/layout/VerticalCurvedList"/>
    <dgm:cxn modelId="{A1ED6449-350D-4C40-8ED6-9EE02707927C}" type="presParOf" srcId="{6DC1600E-D128-448A-B2A9-24F7D17D2CA1}" destId="{4DBD932B-88E8-4982-B21D-B8386933F6EC}" srcOrd="1" destOrd="0" presId="urn:microsoft.com/office/officeart/2008/layout/VerticalCurvedList"/>
    <dgm:cxn modelId="{69CD44ED-FB01-4C86-BC6F-2E578FDF40B6}" type="presParOf" srcId="{6DC1600E-D128-448A-B2A9-24F7D17D2CA1}" destId="{48048D16-B263-4551-B863-FA1083D8253A}" srcOrd="2" destOrd="0" presId="urn:microsoft.com/office/officeart/2008/layout/VerticalCurvedList"/>
    <dgm:cxn modelId="{5E25FB19-2C1F-4B16-A6D3-7F397E335E2A}" type="presParOf" srcId="{48048D16-B263-4551-B863-FA1083D8253A}" destId="{46594547-EA18-4A77-BE16-CAFC4B643698}" srcOrd="0" destOrd="0" presId="urn:microsoft.com/office/officeart/2008/layout/VerticalCurvedList"/>
    <dgm:cxn modelId="{8E410367-74F7-4CCE-96EE-0128E452864A}" type="presParOf" srcId="{6DC1600E-D128-448A-B2A9-24F7D17D2CA1}" destId="{17AA14BE-8B07-459B-B7C0-64B4BFFF7CC8}" srcOrd="3" destOrd="0" presId="urn:microsoft.com/office/officeart/2008/layout/VerticalCurvedList"/>
    <dgm:cxn modelId="{0752016E-FDCE-412F-B3E1-3ACC1ABF0FD1}" type="presParOf" srcId="{6DC1600E-D128-448A-B2A9-24F7D17D2CA1}" destId="{EE63B7F5-DE32-44CE-B296-C001CE3C21A7}" srcOrd="4" destOrd="0" presId="urn:microsoft.com/office/officeart/2008/layout/VerticalCurvedList"/>
    <dgm:cxn modelId="{3CEF471B-752A-47BC-B742-4C5F1E3351B7}" type="presParOf" srcId="{EE63B7F5-DE32-44CE-B296-C001CE3C21A7}" destId="{68F6F07E-E398-46F4-B1AB-9A92EC0A065B}" srcOrd="0" destOrd="0" presId="urn:microsoft.com/office/officeart/2008/layout/VerticalCurvedList"/>
    <dgm:cxn modelId="{C8FAEEEC-7ECF-43C2-B662-5200D2EF4A67}" type="presParOf" srcId="{6DC1600E-D128-448A-B2A9-24F7D17D2CA1}" destId="{44193D2F-56BB-4F45-9D39-1A4DFFA40EF8}" srcOrd="5" destOrd="0" presId="urn:microsoft.com/office/officeart/2008/layout/VerticalCurvedList"/>
    <dgm:cxn modelId="{198FF4D9-0377-468E-8970-FBAC9C883BD7}" type="presParOf" srcId="{6DC1600E-D128-448A-B2A9-24F7D17D2CA1}" destId="{BA7118CE-03E9-49DE-8FFC-8E43E6EAB5E9}" srcOrd="6" destOrd="0" presId="urn:microsoft.com/office/officeart/2008/layout/VerticalCurvedList"/>
    <dgm:cxn modelId="{24276130-C460-4012-A3D9-AA4A76043E7A}" type="presParOf" srcId="{BA7118CE-03E9-49DE-8FFC-8E43E6EAB5E9}" destId="{5EFC79D8-1ABE-4BBD-ACF0-BCB373073D44}" srcOrd="0" destOrd="0" presId="urn:microsoft.com/office/officeart/2008/layout/VerticalCurvedList"/>
    <dgm:cxn modelId="{39C21827-DD20-4995-B10B-834F68B41426}" type="presParOf" srcId="{6DC1600E-D128-448A-B2A9-24F7D17D2CA1}" destId="{32C442FE-F878-4FBC-A73E-FE9E20207624}" srcOrd="7" destOrd="0" presId="urn:microsoft.com/office/officeart/2008/layout/VerticalCurvedList"/>
    <dgm:cxn modelId="{050967FF-7942-47A1-8354-7D01127068E1}" type="presParOf" srcId="{6DC1600E-D128-448A-B2A9-24F7D17D2CA1}" destId="{5EBFF7F5-46B4-47FF-8BB3-C59C6E2F14CE}" srcOrd="8" destOrd="0" presId="urn:microsoft.com/office/officeart/2008/layout/VerticalCurvedList"/>
    <dgm:cxn modelId="{E289EFFE-D093-48C6-98F0-F859014E50AA}" type="presParOf" srcId="{5EBFF7F5-46B4-47FF-8BB3-C59C6E2F14CE}" destId="{352CA1FE-A6A0-4211-9A3D-A6AB00573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F848755B-919F-40D7-B783-8187156D5643}" type="presOf" srcId="{010A4BC9-1760-4F2F-BCCB-8A6CCA57D0BD}" destId="{92C2730C-1228-4D3A-A057-DD560390E26C}" srcOrd="0" destOrd="0" presId="urn:microsoft.com/office/officeart/2008/layout/VerticalCurvedList"/>
    <dgm:cxn modelId="{7620B736-2315-44C6-B82B-473667343640}" type="presOf" srcId="{EBC595A0-3062-4631-8F91-998E6558013F}" destId="{24C52675-9502-4B36-8399-644DCD8A5EA0}" srcOrd="0" destOrd="0" presId="urn:microsoft.com/office/officeart/2008/layout/VerticalCurvedList"/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E85D8136-3EB7-44D3-95EC-53CC47CFD090}" type="presOf" srcId="{D6535BBD-7E6E-4642-B923-8A344D0C0FA3}" destId="{4DBD932B-88E8-4982-B21D-B8386933F6EC}" srcOrd="0" destOrd="0" presId="urn:microsoft.com/office/officeart/2008/layout/VerticalCurvedList"/>
    <dgm:cxn modelId="{AB0D1F5F-2FE4-41EF-944D-37ACD98EBC62}" type="presParOf" srcId="{24C52675-9502-4B36-8399-644DCD8A5EA0}" destId="{6DC1600E-D128-448A-B2A9-24F7D17D2CA1}" srcOrd="0" destOrd="0" presId="urn:microsoft.com/office/officeart/2008/layout/VerticalCurvedList"/>
    <dgm:cxn modelId="{1CFF5369-031A-49DD-9CAF-7F4FC7B8DB34}" type="presParOf" srcId="{6DC1600E-D128-448A-B2A9-24F7D17D2CA1}" destId="{F5D477EB-7E21-47A9-9A02-3315D1AE6414}" srcOrd="0" destOrd="0" presId="urn:microsoft.com/office/officeart/2008/layout/VerticalCurvedList"/>
    <dgm:cxn modelId="{79B33F2A-2A87-45B1-BD02-2D48EF5B5757}" type="presParOf" srcId="{F5D477EB-7E21-47A9-9A02-3315D1AE6414}" destId="{0FA8BDFC-6C75-4650-A302-16B95E72F517}" srcOrd="0" destOrd="0" presId="urn:microsoft.com/office/officeart/2008/layout/VerticalCurvedList"/>
    <dgm:cxn modelId="{DE089085-F66E-425F-AE63-6B367F2F922C}" type="presParOf" srcId="{F5D477EB-7E21-47A9-9A02-3315D1AE6414}" destId="{92C2730C-1228-4D3A-A057-DD560390E26C}" srcOrd="1" destOrd="0" presId="urn:microsoft.com/office/officeart/2008/layout/VerticalCurvedList"/>
    <dgm:cxn modelId="{E2C351F3-4BD1-45E5-AC89-9AF2C0F4F7AB}" type="presParOf" srcId="{F5D477EB-7E21-47A9-9A02-3315D1AE6414}" destId="{14A50FCA-B2A4-4C09-8953-F6A6910198BB}" srcOrd="2" destOrd="0" presId="urn:microsoft.com/office/officeart/2008/layout/VerticalCurvedList"/>
    <dgm:cxn modelId="{074496F4-09C3-4BC1-9B1A-B303743F78A4}" type="presParOf" srcId="{F5D477EB-7E21-47A9-9A02-3315D1AE6414}" destId="{9B217DB4-969A-44F8-AFAD-F7CDC1581E87}" srcOrd="3" destOrd="0" presId="urn:microsoft.com/office/officeart/2008/layout/VerticalCurvedList"/>
    <dgm:cxn modelId="{6647E28D-228C-42C4-82D6-201A4E4B7372}" type="presParOf" srcId="{6DC1600E-D128-448A-B2A9-24F7D17D2CA1}" destId="{4DBD932B-88E8-4982-B21D-B8386933F6EC}" srcOrd="1" destOrd="0" presId="urn:microsoft.com/office/officeart/2008/layout/VerticalCurvedList"/>
    <dgm:cxn modelId="{E0858257-819E-4DAE-9222-3AE8976FBE6C}" type="presParOf" srcId="{6DC1600E-D128-448A-B2A9-24F7D17D2CA1}" destId="{48048D16-B263-4551-B863-FA1083D8253A}" srcOrd="2" destOrd="0" presId="urn:microsoft.com/office/officeart/2008/layout/VerticalCurvedList"/>
    <dgm:cxn modelId="{7B5AFB25-A43C-400E-824B-7F7A6A0EB57D}" type="presParOf" srcId="{48048D16-B263-4551-B863-FA1083D8253A}" destId="{46594547-EA18-4A77-BE16-CAFC4B64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31611356-DCBF-454C-A839-A518EA8BBAEE}" type="presOf" srcId="{010A4BC9-1760-4F2F-BCCB-8A6CCA57D0BD}" destId="{92C2730C-1228-4D3A-A057-DD560390E26C}" srcOrd="0" destOrd="0" presId="urn:microsoft.com/office/officeart/2008/layout/VerticalCurvedList"/>
    <dgm:cxn modelId="{02A29489-772B-4700-998C-7CC58A4FB01E}" type="presOf" srcId="{D6535BBD-7E6E-4642-B923-8A344D0C0FA3}" destId="{4DBD932B-88E8-4982-B21D-B8386933F6EC}" srcOrd="0" destOrd="0" presId="urn:microsoft.com/office/officeart/2008/layout/VerticalCurvedList"/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AE427161-412F-4650-AE6D-167B587A9E3E}" type="presOf" srcId="{EBC595A0-3062-4631-8F91-998E6558013F}" destId="{24C52675-9502-4B36-8399-644DCD8A5EA0}" srcOrd="0" destOrd="0" presId="urn:microsoft.com/office/officeart/2008/layout/VerticalCurvedList"/>
    <dgm:cxn modelId="{9CB4C4F5-F697-44ED-83D7-9317744585C4}" type="presParOf" srcId="{24C52675-9502-4B36-8399-644DCD8A5EA0}" destId="{6DC1600E-D128-448A-B2A9-24F7D17D2CA1}" srcOrd="0" destOrd="0" presId="urn:microsoft.com/office/officeart/2008/layout/VerticalCurvedList"/>
    <dgm:cxn modelId="{511339E8-C206-4101-89F5-96B55E782824}" type="presParOf" srcId="{6DC1600E-D128-448A-B2A9-24F7D17D2CA1}" destId="{F5D477EB-7E21-47A9-9A02-3315D1AE6414}" srcOrd="0" destOrd="0" presId="urn:microsoft.com/office/officeart/2008/layout/VerticalCurvedList"/>
    <dgm:cxn modelId="{439BC32C-BB4E-4430-8085-20E2ABDD7AA3}" type="presParOf" srcId="{F5D477EB-7E21-47A9-9A02-3315D1AE6414}" destId="{0FA8BDFC-6C75-4650-A302-16B95E72F517}" srcOrd="0" destOrd="0" presId="urn:microsoft.com/office/officeart/2008/layout/VerticalCurvedList"/>
    <dgm:cxn modelId="{0B928E44-A57C-40AA-928A-564ABF77CE7D}" type="presParOf" srcId="{F5D477EB-7E21-47A9-9A02-3315D1AE6414}" destId="{92C2730C-1228-4D3A-A057-DD560390E26C}" srcOrd="1" destOrd="0" presId="urn:microsoft.com/office/officeart/2008/layout/VerticalCurvedList"/>
    <dgm:cxn modelId="{E06AB1BB-0E7E-4413-9946-DD06E291221F}" type="presParOf" srcId="{F5D477EB-7E21-47A9-9A02-3315D1AE6414}" destId="{14A50FCA-B2A4-4C09-8953-F6A6910198BB}" srcOrd="2" destOrd="0" presId="urn:microsoft.com/office/officeart/2008/layout/VerticalCurvedList"/>
    <dgm:cxn modelId="{C0D51D49-F705-4AAD-8DF4-2097E77B215F}" type="presParOf" srcId="{F5D477EB-7E21-47A9-9A02-3315D1AE6414}" destId="{9B217DB4-969A-44F8-AFAD-F7CDC1581E87}" srcOrd="3" destOrd="0" presId="urn:microsoft.com/office/officeart/2008/layout/VerticalCurvedList"/>
    <dgm:cxn modelId="{23F7BBEA-3635-4F5A-BD72-8530DC8F839B}" type="presParOf" srcId="{6DC1600E-D128-448A-B2A9-24F7D17D2CA1}" destId="{4DBD932B-88E8-4982-B21D-B8386933F6EC}" srcOrd="1" destOrd="0" presId="urn:microsoft.com/office/officeart/2008/layout/VerticalCurvedList"/>
    <dgm:cxn modelId="{FC0CF728-CFEC-4A40-8CA1-1AEC96C547E4}" type="presParOf" srcId="{6DC1600E-D128-448A-B2A9-24F7D17D2CA1}" destId="{48048D16-B263-4551-B863-FA1083D8253A}" srcOrd="2" destOrd="0" presId="urn:microsoft.com/office/officeart/2008/layout/VerticalCurvedList"/>
    <dgm:cxn modelId="{8E227E9B-7692-42FD-A16E-D4935196BE92}" type="presParOf" srcId="{48048D16-B263-4551-B863-FA1083D8253A}" destId="{46594547-EA18-4A77-BE16-CAFC4B64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E7C3076F-591B-4297-AB15-3DDB59CE44B7}" type="presOf" srcId="{D6535BBD-7E6E-4642-B923-8A344D0C0FA3}" destId="{4DBD932B-88E8-4982-B21D-B8386933F6EC}" srcOrd="0" destOrd="0" presId="urn:microsoft.com/office/officeart/2008/layout/VerticalCurvedList"/>
    <dgm:cxn modelId="{1AA67AB0-086B-4880-BA00-92D6898A4155}" type="presOf" srcId="{EBC595A0-3062-4631-8F91-998E6558013F}" destId="{24C52675-9502-4B36-8399-644DCD8A5EA0}" srcOrd="0" destOrd="0" presId="urn:microsoft.com/office/officeart/2008/layout/VerticalCurvedList"/>
    <dgm:cxn modelId="{8498E5F7-5415-462A-9871-77B9E7AB42E4}" type="presOf" srcId="{010A4BC9-1760-4F2F-BCCB-8A6CCA57D0BD}" destId="{92C2730C-1228-4D3A-A057-DD560390E26C}" srcOrd="0" destOrd="0" presId="urn:microsoft.com/office/officeart/2008/layout/VerticalCurvedList"/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6AED1251-1E49-4C1A-A7A1-350953974AEE}" type="presParOf" srcId="{24C52675-9502-4B36-8399-644DCD8A5EA0}" destId="{6DC1600E-D128-448A-B2A9-24F7D17D2CA1}" srcOrd="0" destOrd="0" presId="urn:microsoft.com/office/officeart/2008/layout/VerticalCurvedList"/>
    <dgm:cxn modelId="{468AB65F-5496-40E4-B605-068897826F33}" type="presParOf" srcId="{6DC1600E-D128-448A-B2A9-24F7D17D2CA1}" destId="{F5D477EB-7E21-47A9-9A02-3315D1AE6414}" srcOrd="0" destOrd="0" presId="urn:microsoft.com/office/officeart/2008/layout/VerticalCurvedList"/>
    <dgm:cxn modelId="{7AD291B6-B143-4360-99EF-340CA46595D3}" type="presParOf" srcId="{F5D477EB-7E21-47A9-9A02-3315D1AE6414}" destId="{0FA8BDFC-6C75-4650-A302-16B95E72F517}" srcOrd="0" destOrd="0" presId="urn:microsoft.com/office/officeart/2008/layout/VerticalCurvedList"/>
    <dgm:cxn modelId="{FE5B492F-7019-4B98-B93F-8261D83D5D2B}" type="presParOf" srcId="{F5D477EB-7E21-47A9-9A02-3315D1AE6414}" destId="{92C2730C-1228-4D3A-A057-DD560390E26C}" srcOrd="1" destOrd="0" presId="urn:microsoft.com/office/officeart/2008/layout/VerticalCurvedList"/>
    <dgm:cxn modelId="{602317BC-29BB-4C7A-AF3E-CAA9A3A08426}" type="presParOf" srcId="{F5D477EB-7E21-47A9-9A02-3315D1AE6414}" destId="{14A50FCA-B2A4-4C09-8953-F6A6910198BB}" srcOrd="2" destOrd="0" presId="urn:microsoft.com/office/officeart/2008/layout/VerticalCurvedList"/>
    <dgm:cxn modelId="{C0599398-A171-4B5D-A1CA-A44C5ABB7796}" type="presParOf" srcId="{F5D477EB-7E21-47A9-9A02-3315D1AE6414}" destId="{9B217DB4-969A-44F8-AFAD-F7CDC1581E87}" srcOrd="3" destOrd="0" presId="urn:microsoft.com/office/officeart/2008/layout/VerticalCurvedList"/>
    <dgm:cxn modelId="{D047D6F2-EFAC-49C7-ABCB-C3C74DCA8B43}" type="presParOf" srcId="{6DC1600E-D128-448A-B2A9-24F7D17D2CA1}" destId="{4DBD932B-88E8-4982-B21D-B8386933F6EC}" srcOrd="1" destOrd="0" presId="urn:microsoft.com/office/officeart/2008/layout/VerticalCurvedList"/>
    <dgm:cxn modelId="{005D43B6-2DB2-4D86-856D-BBEC3D29D2A3}" type="presParOf" srcId="{6DC1600E-D128-448A-B2A9-24F7D17D2CA1}" destId="{48048D16-B263-4551-B863-FA1083D8253A}" srcOrd="2" destOrd="0" presId="urn:microsoft.com/office/officeart/2008/layout/VerticalCurvedList"/>
    <dgm:cxn modelId="{04FF34EF-CF75-482C-A5B2-D34364A6C99D}" type="presParOf" srcId="{48048D16-B263-4551-B863-FA1083D8253A}" destId="{46594547-EA18-4A77-BE16-CAFC4B64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963D7DDC-42A2-4A17-B74E-91E2E94BA01A}" type="presOf" srcId="{EBC595A0-3062-4631-8F91-998E6558013F}" destId="{24C52675-9502-4B36-8399-644DCD8A5EA0}" srcOrd="0" destOrd="0" presId="urn:microsoft.com/office/officeart/2008/layout/VerticalCurvedList"/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F2290044-8460-4FE8-A9AA-2CB5C157FD6B}" type="presOf" srcId="{010A4BC9-1760-4F2F-BCCB-8A6CCA57D0BD}" destId="{92C2730C-1228-4D3A-A057-DD560390E26C}" srcOrd="0" destOrd="0" presId="urn:microsoft.com/office/officeart/2008/layout/VerticalCurvedList"/>
    <dgm:cxn modelId="{042EB16F-57A6-4212-A00D-F5AA3B1250C3}" type="presOf" srcId="{D6535BBD-7E6E-4642-B923-8A344D0C0FA3}" destId="{4DBD932B-88E8-4982-B21D-B8386933F6EC}" srcOrd="0" destOrd="0" presId="urn:microsoft.com/office/officeart/2008/layout/VerticalCurvedList"/>
    <dgm:cxn modelId="{2B9511AB-F4F2-439F-BD06-AFD59749088B}" type="presParOf" srcId="{24C52675-9502-4B36-8399-644DCD8A5EA0}" destId="{6DC1600E-D128-448A-B2A9-24F7D17D2CA1}" srcOrd="0" destOrd="0" presId="urn:microsoft.com/office/officeart/2008/layout/VerticalCurvedList"/>
    <dgm:cxn modelId="{09DE27DA-DE80-4848-9BCD-D1A64B4F461C}" type="presParOf" srcId="{6DC1600E-D128-448A-B2A9-24F7D17D2CA1}" destId="{F5D477EB-7E21-47A9-9A02-3315D1AE6414}" srcOrd="0" destOrd="0" presId="urn:microsoft.com/office/officeart/2008/layout/VerticalCurvedList"/>
    <dgm:cxn modelId="{5FF5DF17-8BDF-4FAB-8413-22601BEC7385}" type="presParOf" srcId="{F5D477EB-7E21-47A9-9A02-3315D1AE6414}" destId="{0FA8BDFC-6C75-4650-A302-16B95E72F517}" srcOrd="0" destOrd="0" presId="urn:microsoft.com/office/officeart/2008/layout/VerticalCurvedList"/>
    <dgm:cxn modelId="{350AD9E1-758B-4E05-AE7D-67FD5F3AF2F4}" type="presParOf" srcId="{F5D477EB-7E21-47A9-9A02-3315D1AE6414}" destId="{92C2730C-1228-4D3A-A057-DD560390E26C}" srcOrd="1" destOrd="0" presId="urn:microsoft.com/office/officeart/2008/layout/VerticalCurvedList"/>
    <dgm:cxn modelId="{2C8E84D2-B874-4745-B627-0226A097C4F2}" type="presParOf" srcId="{F5D477EB-7E21-47A9-9A02-3315D1AE6414}" destId="{14A50FCA-B2A4-4C09-8953-F6A6910198BB}" srcOrd="2" destOrd="0" presId="urn:microsoft.com/office/officeart/2008/layout/VerticalCurvedList"/>
    <dgm:cxn modelId="{215A996C-8310-429D-84B4-4BFBE7C60ECA}" type="presParOf" srcId="{F5D477EB-7E21-47A9-9A02-3315D1AE6414}" destId="{9B217DB4-969A-44F8-AFAD-F7CDC1581E87}" srcOrd="3" destOrd="0" presId="urn:microsoft.com/office/officeart/2008/layout/VerticalCurvedList"/>
    <dgm:cxn modelId="{9DE59D51-883D-4051-86EF-19B1D54FA0B6}" type="presParOf" srcId="{6DC1600E-D128-448A-B2A9-24F7D17D2CA1}" destId="{4DBD932B-88E8-4982-B21D-B8386933F6EC}" srcOrd="1" destOrd="0" presId="urn:microsoft.com/office/officeart/2008/layout/VerticalCurvedList"/>
    <dgm:cxn modelId="{5406CAD3-7739-45B7-8B68-53BCDBDA74E2}" type="presParOf" srcId="{6DC1600E-D128-448A-B2A9-24F7D17D2CA1}" destId="{48048D16-B263-4551-B863-FA1083D8253A}" srcOrd="2" destOrd="0" presId="urn:microsoft.com/office/officeart/2008/layout/VerticalCurvedList"/>
    <dgm:cxn modelId="{746EC853-1256-4474-99A9-43FBBE13221B}" type="presParOf" srcId="{48048D16-B263-4551-B863-FA1083D8253A}" destId="{46594547-EA18-4A77-BE16-CAFC4B64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6535BBD-7E6E-4642-B923-8A344D0C0FA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1884BB-FD9E-46F3-A738-A53E53CCF41E}" type="par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010A4BC9-1760-4F2F-BCCB-8A6CCA57D0BD}" type="sibTrans" cxnId="{A041B98E-FB94-4C4C-A931-3ECEB88B0A2D}">
      <dgm:prSet/>
      <dgm:spPr/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  <dgm:t>
        <a:bodyPr/>
        <a:lstStyle/>
        <a:p>
          <a:endParaRPr lang="zh-TW" altLang="en-US"/>
        </a:p>
      </dgm:t>
    </dgm:pt>
    <dgm:pt modelId="{F5D477EB-7E21-47A9-9A02-3315D1AE6414}" type="pres">
      <dgm:prSet presAssocID="{EBC595A0-3062-4631-8F91-998E6558013F}" presName="cycle" presStyleCnt="0"/>
      <dgm:spPr/>
      <dgm:t>
        <a:bodyPr/>
        <a:lstStyle/>
        <a:p>
          <a:endParaRPr lang="zh-TW" altLang="en-US"/>
        </a:p>
      </dgm:t>
    </dgm:pt>
    <dgm:pt modelId="{0FA8BDFC-6C75-4650-A302-16B95E72F517}" type="pres">
      <dgm:prSet presAssocID="{EBC595A0-3062-4631-8F91-998E6558013F}" presName="srcNode" presStyleLbl="node1" presStyleIdx="0" presStyleCnt="1"/>
      <dgm:spPr/>
      <dgm:t>
        <a:bodyPr/>
        <a:lstStyle/>
        <a:p>
          <a:endParaRPr lang="zh-TW" altLang="en-US"/>
        </a:p>
      </dgm:t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  <dgm:t>
        <a:bodyPr/>
        <a:lstStyle/>
        <a:p>
          <a:endParaRPr lang="zh-TW" altLang="en-US"/>
        </a:p>
      </dgm:t>
    </dgm:pt>
    <dgm:pt modelId="{9B217DB4-969A-44F8-AFAD-F7CDC1581E87}" type="pres">
      <dgm:prSet presAssocID="{EBC595A0-3062-4631-8F91-998E6558013F}" presName="dstNode" presStyleLbl="node1" presStyleIdx="0" presStyleCnt="1"/>
      <dgm:spPr/>
      <dgm:t>
        <a:bodyPr/>
        <a:lstStyle/>
        <a:p>
          <a:endParaRPr lang="zh-TW" altLang="en-US"/>
        </a:p>
      </dgm:t>
    </dgm:pt>
    <dgm:pt modelId="{4DBD932B-88E8-4982-B21D-B8386933F6EC}" type="pres">
      <dgm:prSet presAssocID="{D6535BBD-7E6E-4642-B923-8A344D0C0F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48D16-B263-4551-B863-FA1083D8253A}" type="pres">
      <dgm:prSet presAssocID="{D6535BBD-7E6E-4642-B923-8A344D0C0FA3}" presName="accent_1" presStyleCnt="0"/>
      <dgm:spPr/>
      <dgm:t>
        <a:bodyPr/>
        <a:lstStyle/>
        <a:p>
          <a:endParaRPr lang="zh-TW" altLang="en-US"/>
        </a:p>
      </dgm:t>
    </dgm:pt>
    <dgm:pt modelId="{46594547-EA18-4A77-BE16-CAFC4B643698}" type="pres">
      <dgm:prSet presAssocID="{D6535BBD-7E6E-4642-B923-8A344D0C0FA3}" presName="accentRepeatNode" presStyleLbl="solidFg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A041B98E-FB94-4C4C-A931-3ECEB88B0A2D}" srcId="{EBC595A0-3062-4631-8F91-998E6558013F}" destId="{D6535BBD-7E6E-4642-B923-8A344D0C0FA3}" srcOrd="0" destOrd="0" parTransId="{811884BB-FD9E-46F3-A738-A53E53CCF41E}" sibTransId="{010A4BC9-1760-4F2F-BCCB-8A6CCA57D0BD}"/>
    <dgm:cxn modelId="{1130D05D-F796-45E3-8E2F-12585C314825}" type="presOf" srcId="{D6535BBD-7E6E-4642-B923-8A344D0C0FA3}" destId="{4DBD932B-88E8-4982-B21D-B8386933F6EC}" srcOrd="0" destOrd="0" presId="urn:microsoft.com/office/officeart/2008/layout/VerticalCurvedList"/>
    <dgm:cxn modelId="{4C200FD8-D0D9-4D9D-8707-E5961C29B8E7}" type="presOf" srcId="{010A4BC9-1760-4F2F-BCCB-8A6CCA57D0BD}" destId="{92C2730C-1228-4D3A-A057-DD560390E26C}" srcOrd="0" destOrd="0" presId="urn:microsoft.com/office/officeart/2008/layout/VerticalCurvedList"/>
    <dgm:cxn modelId="{B95AD6C2-F7F6-43B3-BBF1-CF23BD45867B}" type="presOf" srcId="{EBC595A0-3062-4631-8F91-998E6558013F}" destId="{24C52675-9502-4B36-8399-644DCD8A5EA0}" srcOrd="0" destOrd="0" presId="urn:microsoft.com/office/officeart/2008/layout/VerticalCurvedList"/>
    <dgm:cxn modelId="{E3A976C6-B1C1-40B5-8E8F-9429F9AF9A21}" type="presParOf" srcId="{24C52675-9502-4B36-8399-644DCD8A5EA0}" destId="{6DC1600E-D128-448A-B2A9-24F7D17D2CA1}" srcOrd="0" destOrd="0" presId="urn:microsoft.com/office/officeart/2008/layout/VerticalCurvedList"/>
    <dgm:cxn modelId="{98E60F4B-C9B1-4F2E-B449-6B2F3CA30BF7}" type="presParOf" srcId="{6DC1600E-D128-448A-B2A9-24F7D17D2CA1}" destId="{F5D477EB-7E21-47A9-9A02-3315D1AE6414}" srcOrd="0" destOrd="0" presId="urn:microsoft.com/office/officeart/2008/layout/VerticalCurvedList"/>
    <dgm:cxn modelId="{D76DA7D1-12C3-43A5-B026-8ECF0B8E2BA6}" type="presParOf" srcId="{F5D477EB-7E21-47A9-9A02-3315D1AE6414}" destId="{0FA8BDFC-6C75-4650-A302-16B95E72F517}" srcOrd="0" destOrd="0" presId="urn:microsoft.com/office/officeart/2008/layout/VerticalCurvedList"/>
    <dgm:cxn modelId="{C533ADF2-FAFC-47F4-8D0C-7C742530FDFB}" type="presParOf" srcId="{F5D477EB-7E21-47A9-9A02-3315D1AE6414}" destId="{92C2730C-1228-4D3A-A057-DD560390E26C}" srcOrd="1" destOrd="0" presId="urn:microsoft.com/office/officeart/2008/layout/VerticalCurvedList"/>
    <dgm:cxn modelId="{66807576-AE7C-4062-8573-1B59AE1C2276}" type="presParOf" srcId="{F5D477EB-7E21-47A9-9A02-3315D1AE6414}" destId="{14A50FCA-B2A4-4C09-8953-F6A6910198BB}" srcOrd="2" destOrd="0" presId="urn:microsoft.com/office/officeart/2008/layout/VerticalCurvedList"/>
    <dgm:cxn modelId="{C2546874-A59F-4406-83F6-34B351C158E5}" type="presParOf" srcId="{F5D477EB-7E21-47A9-9A02-3315D1AE6414}" destId="{9B217DB4-969A-44F8-AFAD-F7CDC1581E87}" srcOrd="3" destOrd="0" presId="urn:microsoft.com/office/officeart/2008/layout/VerticalCurvedList"/>
    <dgm:cxn modelId="{251A9D56-9A72-4051-A579-935EF7DBA3B6}" type="presParOf" srcId="{6DC1600E-D128-448A-B2A9-24F7D17D2CA1}" destId="{4DBD932B-88E8-4982-B21D-B8386933F6EC}" srcOrd="1" destOrd="0" presId="urn:microsoft.com/office/officeart/2008/layout/VerticalCurvedList"/>
    <dgm:cxn modelId="{8B25ACAA-B444-43A5-BF5B-B4B3E8147676}" type="presParOf" srcId="{6DC1600E-D128-448A-B2A9-24F7D17D2CA1}" destId="{48048D16-B263-4551-B863-FA1083D8253A}" srcOrd="2" destOrd="0" presId="urn:microsoft.com/office/officeart/2008/layout/VerticalCurvedList"/>
    <dgm:cxn modelId="{34F24CA5-4CED-42EE-9EFD-02224022E796}" type="presParOf" srcId="{48048D16-B263-4551-B863-FA1083D8253A}" destId="{46594547-EA18-4A77-BE16-CAFC4B6436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方案作業要點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</dgm:pt>
    <dgm:pt modelId="{F5D477EB-7E21-47A9-9A02-3315D1AE6414}" type="pres">
      <dgm:prSet presAssocID="{EBC595A0-3062-4631-8F91-998E6558013F}" presName="cycle" presStyleCnt="0"/>
      <dgm:spPr/>
    </dgm:pt>
    <dgm:pt modelId="{0FA8BDFC-6C75-4650-A302-16B95E72F517}" type="pres">
      <dgm:prSet presAssocID="{EBC595A0-3062-4631-8F91-998E6558013F}" presName="srcNode" presStyleLbl="node1" presStyleIdx="0" presStyleCnt="1"/>
      <dgm:spPr/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</dgm:pt>
    <dgm:pt modelId="{9B217DB4-969A-44F8-AFAD-F7CDC1581E87}" type="pres">
      <dgm:prSet presAssocID="{EBC595A0-3062-4631-8F91-998E6558013F}" presName="dstNode" presStyleLbl="node1" presStyleIdx="0" presStyleCnt="1"/>
      <dgm:spPr/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</dgm:pt>
    <dgm:pt modelId="{68F6F07E-E398-46F4-B1AB-9A92EC0A065B}" type="pres">
      <dgm:prSet presAssocID="{A260B450-DEF5-4123-B4FA-28D257010F13}" presName="accentRepeatNode" presStyleLbl="solidFgAcc1" presStyleIdx="0" presStyleCnt="1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F08F0B9E-0A16-47C8-9C44-5D8600CF4C64}" type="presOf" srcId="{A260B450-DEF5-4123-B4FA-28D257010F13}" destId="{86BC0106-2640-4228-AF1E-F4D27E74F01B}" srcOrd="0" destOrd="0" presId="urn:microsoft.com/office/officeart/2008/layout/VerticalCurvedList"/>
    <dgm:cxn modelId="{90F18938-2A91-497C-A9E5-9B871A9BB7DF}" type="presOf" srcId="{E22430D5-F6ED-421A-8A2D-3BD595D18961}" destId="{92C2730C-1228-4D3A-A057-DD560390E26C}" srcOrd="0" destOrd="0" presId="urn:microsoft.com/office/officeart/2008/layout/VerticalCurvedList"/>
    <dgm:cxn modelId="{A6194AB8-B1A8-486D-95B3-00D7C1D07041}" type="presOf" srcId="{EBC595A0-3062-4631-8F91-998E6558013F}" destId="{24C52675-9502-4B36-8399-644DCD8A5EA0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F4A9D299-2EB2-45D8-ADBA-5FAD6795672A}" type="presParOf" srcId="{24C52675-9502-4B36-8399-644DCD8A5EA0}" destId="{6DC1600E-D128-448A-B2A9-24F7D17D2CA1}" srcOrd="0" destOrd="0" presId="urn:microsoft.com/office/officeart/2008/layout/VerticalCurvedList"/>
    <dgm:cxn modelId="{A7DC9AAA-56E3-4B3D-8C63-FC08771269FA}" type="presParOf" srcId="{6DC1600E-D128-448A-B2A9-24F7D17D2CA1}" destId="{F5D477EB-7E21-47A9-9A02-3315D1AE6414}" srcOrd="0" destOrd="0" presId="urn:microsoft.com/office/officeart/2008/layout/VerticalCurvedList"/>
    <dgm:cxn modelId="{A4D42750-F325-4670-A77C-5DBE83FEB6EC}" type="presParOf" srcId="{F5D477EB-7E21-47A9-9A02-3315D1AE6414}" destId="{0FA8BDFC-6C75-4650-A302-16B95E72F517}" srcOrd="0" destOrd="0" presId="urn:microsoft.com/office/officeart/2008/layout/VerticalCurvedList"/>
    <dgm:cxn modelId="{9C283BED-2D26-4687-90F5-685770C81E90}" type="presParOf" srcId="{F5D477EB-7E21-47A9-9A02-3315D1AE6414}" destId="{92C2730C-1228-4D3A-A057-DD560390E26C}" srcOrd="1" destOrd="0" presId="urn:microsoft.com/office/officeart/2008/layout/VerticalCurvedList"/>
    <dgm:cxn modelId="{CCEA03EA-08B4-43B8-A667-2007D0C16911}" type="presParOf" srcId="{F5D477EB-7E21-47A9-9A02-3315D1AE6414}" destId="{14A50FCA-B2A4-4C09-8953-F6A6910198BB}" srcOrd="2" destOrd="0" presId="urn:microsoft.com/office/officeart/2008/layout/VerticalCurvedList"/>
    <dgm:cxn modelId="{A296B1DB-B335-47A5-BA65-B0D5C40F1A8A}" type="presParOf" srcId="{F5D477EB-7E21-47A9-9A02-3315D1AE6414}" destId="{9B217DB4-969A-44F8-AFAD-F7CDC1581E87}" srcOrd="3" destOrd="0" presId="urn:microsoft.com/office/officeart/2008/layout/VerticalCurvedList"/>
    <dgm:cxn modelId="{A4529C06-4B38-4872-82E1-D6D6FA19B543}" type="presParOf" srcId="{6DC1600E-D128-448A-B2A9-24F7D17D2CA1}" destId="{86BC0106-2640-4228-AF1E-F4D27E74F01B}" srcOrd="1" destOrd="0" presId="urn:microsoft.com/office/officeart/2008/layout/VerticalCurvedList"/>
    <dgm:cxn modelId="{ABE165F2-4155-4E4F-81EE-179BD2D0A99C}" type="presParOf" srcId="{6DC1600E-D128-448A-B2A9-24F7D17D2CA1}" destId="{7BDBE528-2C81-4FE9-800A-4F8230DDD44D}" srcOrd="2" destOrd="0" presId="urn:microsoft.com/office/officeart/2008/layout/VerticalCurvedList"/>
    <dgm:cxn modelId="{9F348AA5-2E9F-4833-8598-DFEFD572F788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C595A0-3062-4631-8F91-998E655801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A260B450-DEF5-4123-B4FA-28D257010F13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7C276-FFF1-49E0-B08A-3AC15FC08EE6}" type="parTrans" cxnId="{5FA906BF-18EF-4E4C-AD08-E0A01E2182D4}">
      <dgm:prSet/>
      <dgm:spPr/>
      <dgm:t>
        <a:bodyPr/>
        <a:lstStyle/>
        <a:p>
          <a:endParaRPr lang="zh-TW" altLang="en-US"/>
        </a:p>
      </dgm:t>
    </dgm:pt>
    <dgm:pt modelId="{E22430D5-F6ED-421A-8A2D-3BD595D18961}" type="sibTrans" cxnId="{5FA906BF-18EF-4E4C-AD08-E0A01E2182D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24C52675-9502-4B36-8399-644DCD8A5EA0}" type="pres">
      <dgm:prSet presAssocID="{EBC595A0-3062-4631-8F91-998E655801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DC1600E-D128-448A-B2A9-24F7D17D2CA1}" type="pres">
      <dgm:prSet presAssocID="{EBC595A0-3062-4631-8F91-998E6558013F}" presName="Name1" presStyleCnt="0"/>
      <dgm:spPr/>
    </dgm:pt>
    <dgm:pt modelId="{F5D477EB-7E21-47A9-9A02-3315D1AE6414}" type="pres">
      <dgm:prSet presAssocID="{EBC595A0-3062-4631-8F91-998E6558013F}" presName="cycle" presStyleCnt="0"/>
      <dgm:spPr/>
    </dgm:pt>
    <dgm:pt modelId="{0FA8BDFC-6C75-4650-A302-16B95E72F517}" type="pres">
      <dgm:prSet presAssocID="{EBC595A0-3062-4631-8F91-998E6558013F}" presName="srcNode" presStyleLbl="node1" presStyleIdx="0" presStyleCnt="1"/>
      <dgm:spPr/>
    </dgm:pt>
    <dgm:pt modelId="{92C2730C-1228-4D3A-A057-DD560390E26C}" type="pres">
      <dgm:prSet presAssocID="{EBC595A0-3062-4631-8F91-998E6558013F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4A50FCA-B2A4-4C09-8953-F6A6910198BB}" type="pres">
      <dgm:prSet presAssocID="{EBC595A0-3062-4631-8F91-998E6558013F}" presName="extraNode" presStyleLbl="node1" presStyleIdx="0" presStyleCnt="1"/>
      <dgm:spPr/>
    </dgm:pt>
    <dgm:pt modelId="{9B217DB4-969A-44F8-AFAD-F7CDC1581E87}" type="pres">
      <dgm:prSet presAssocID="{EBC595A0-3062-4631-8F91-998E6558013F}" presName="dstNode" presStyleLbl="node1" presStyleIdx="0" presStyleCnt="1"/>
      <dgm:spPr/>
    </dgm:pt>
    <dgm:pt modelId="{86BC0106-2640-4228-AF1E-F4D27E74F01B}" type="pres">
      <dgm:prSet presAssocID="{A260B450-DEF5-4123-B4FA-28D257010F1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E528-2C81-4FE9-800A-4F8230DDD44D}" type="pres">
      <dgm:prSet presAssocID="{A260B450-DEF5-4123-B4FA-28D257010F13}" presName="accent_1" presStyleCnt="0"/>
      <dgm:spPr/>
    </dgm:pt>
    <dgm:pt modelId="{68F6F07E-E398-46F4-B1AB-9A92EC0A065B}" type="pres">
      <dgm:prSet presAssocID="{A260B450-DEF5-4123-B4FA-28D257010F13}" presName="accentRepeatNode" presStyleLbl="solidFgAcc1" presStyleIdx="0" presStyleCnt="1"/>
      <dgm:spPr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CC1D8AB6-73D9-43CA-B422-DC3BCA38046A}" type="presOf" srcId="{EBC595A0-3062-4631-8F91-998E6558013F}" destId="{24C52675-9502-4B36-8399-644DCD8A5EA0}" srcOrd="0" destOrd="0" presId="urn:microsoft.com/office/officeart/2008/layout/VerticalCurvedList"/>
    <dgm:cxn modelId="{75AFE25C-7FF6-42B6-B4A4-D5D354D26FA3}" type="presOf" srcId="{E22430D5-F6ED-421A-8A2D-3BD595D18961}" destId="{92C2730C-1228-4D3A-A057-DD560390E26C}" srcOrd="0" destOrd="0" presId="urn:microsoft.com/office/officeart/2008/layout/VerticalCurvedList"/>
    <dgm:cxn modelId="{5FA906BF-18EF-4E4C-AD08-E0A01E2182D4}" srcId="{EBC595A0-3062-4631-8F91-998E6558013F}" destId="{A260B450-DEF5-4123-B4FA-28D257010F13}" srcOrd="0" destOrd="0" parTransId="{32C7C276-FFF1-49E0-B08A-3AC15FC08EE6}" sibTransId="{E22430D5-F6ED-421A-8A2D-3BD595D18961}"/>
    <dgm:cxn modelId="{2B229AD9-5081-4F7E-BD0E-A491F4A5DFE3}" type="presOf" srcId="{A260B450-DEF5-4123-B4FA-28D257010F13}" destId="{86BC0106-2640-4228-AF1E-F4D27E74F01B}" srcOrd="0" destOrd="0" presId="urn:microsoft.com/office/officeart/2008/layout/VerticalCurvedList"/>
    <dgm:cxn modelId="{7D313A84-DA7C-433F-95CC-80EA52407737}" type="presParOf" srcId="{24C52675-9502-4B36-8399-644DCD8A5EA0}" destId="{6DC1600E-D128-448A-B2A9-24F7D17D2CA1}" srcOrd="0" destOrd="0" presId="urn:microsoft.com/office/officeart/2008/layout/VerticalCurvedList"/>
    <dgm:cxn modelId="{FBC06D26-CF9A-4D24-BCB7-F1AC5FB1BFF8}" type="presParOf" srcId="{6DC1600E-D128-448A-B2A9-24F7D17D2CA1}" destId="{F5D477EB-7E21-47A9-9A02-3315D1AE6414}" srcOrd="0" destOrd="0" presId="urn:microsoft.com/office/officeart/2008/layout/VerticalCurvedList"/>
    <dgm:cxn modelId="{C0659FD0-1D8C-4206-81DE-A7CC81700E2C}" type="presParOf" srcId="{F5D477EB-7E21-47A9-9A02-3315D1AE6414}" destId="{0FA8BDFC-6C75-4650-A302-16B95E72F517}" srcOrd="0" destOrd="0" presId="urn:microsoft.com/office/officeart/2008/layout/VerticalCurvedList"/>
    <dgm:cxn modelId="{F9517BA8-79DF-44A2-8076-3E7B6637AD22}" type="presParOf" srcId="{F5D477EB-7E21-47A9-9A02-3315D1AE6414}" destId="{92C2730C-1228-4D3A-A057-DD560390E26C}" srcOrd="1" destOrd="0" presId="urn:microsoft.com/office/officeart/2008/layout/VerticalCurvedList"/>
    <dgm:cxn modelId="{541F6E20-F03A-4B4B-AD4C-1186DCBB4712}" type="presParOf" srcId="{F5D477EB-7E21-47A9-9A02-3315D1AE6414}" destId="{14A50FCA-B2A4-4C09-8953-F6A6910198BB}" srcOrd="2" destOrd="0" presId="urn:microsoft.com/office/officeart/2008/layout/VerticalCurvedList"/>
    <dgm:cxn modelId="{B20F269E-A668-4BBD-8C3D-1717C7797284}" type="presParOf" srcId="{F5D477EB-7E21-47A9-9A02-3315D1AE6414}" destId="{9B217DB4-969A-44F8-AFAD-F7CDC1581E87}" srcOrd="3" destOrd="0" presId="urn:microsoft.com/office/officeart/2008/layout/VerticalCurvedList"/>
    <dgm:cxn modelId="{37666570-AF97-4742-B18A-24C90146CFB6}" type="presParOf" srcId="{6DC1600E-D128-448A-B2A9-24F7D17D2CA1}" destId="{86BC0106-2640-4228-AF1E-F4D27E74F01B}" srcOrd="1" destOrd="0" presId="urn:microsoft.com/office/officeart/2008/layout/VerticalCurvedList"/>
    <dgm:cxn modelId="{AC27E9C0-2F41-46A8-8FCF-807934898E5C}" type="presParOf" srcId="{6DC1600E-D128-448A-B2A9-24F7D17D2CA1}" destId="{7BDBE528-2C81-4FE9-800A-4F8230DDD44D}" srcOrd="2" destOrd="0" presId="urn:microsoft.com/office/officeart/2008/layout/VerticalCurvedList"/>
    <dgm:cxn modelId="{87D518E9-DADE-4341-817E-A3E30F7629F3}" type="presParOf" srcId="{7BDBE528-2C81-4FE9-800A-4F8230DDD44D}" destId="{68F6F07E-E398-46F4-B1AB-9A92EC0A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88AD7-EE86-45E6-838D-CCE4474DC845}">
      <dsp:nvSpPr>
        <dsp:cNvPr id="0" name=""/>
        <dsp:cNvSpPr/>
      </dsp:nvSpPr>
      <dsp:spPr>
        <a:xfrm>
          <a:off x="0" y="53323"/>
          <a:ext cx="2465231" cy="11863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課程綱要</a:t>
          </a:r>
          <a:endParaRPr lang="zh-TW" sz="3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914" y="111237"/>
        <a:ext cx="2349403" cy="10705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5534178" y="-853808"/>
          <a:ext cx="6640226" cy="664022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AD5FF-C7D5-4A54-9AF8-94C88E50F12C}">
      <dsp:nvSpPr>
        <dsp:cNvPr id="0" name=""/>
        <dsp:cNvSpPr/>
      </dsp:nvSpPr>
      <dsp:spPr>
        <a:xfrm>
          <a:off x="906736" y="704672"/>
          <a:ext cx="7100440" cy="14091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511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06736" y="704672"/>
        <a:ext cx="7100440" cy="1409147"/>
      </dsp:txXfrm>
    </dsp:sp>
    <dsp:sp modelId="{5EFC79D8-1ABE-4BBD-ACF0-BCB373073D44}">
      <dsp:nvSpPr>
        <dsp:cNvPr id="0" name=""/>
        <dsp:cNvSpPr/>
      </dsp:nvSpPr>
      <dsp:spPr>
        <a:xfrm>
          <a:off x="26019" y="528529"/>
          <a:ext cx="1761434" cy="1761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B25B8-A4C0-4E08-8188-1D22317196DA}">
      <dsp:nvSpPr>
        <dsp:cNvPr id="0" name=""/>
        <dsp:cNvSpPr/>
      </dsp:nvSpPr>
      <dsp:spPr>
        <a:xfrm>
          <a:off x="906736" y="2818788"/>
          <a:ext cx="7100440" cy="14091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511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06736" y="2818788"/>
        <a:ext cx="7100440" cy="1409147"/>
      </dsp:txXfrm>
    </dsp:sp>
    <dsp:sp modelId="{352CA1FE-A6A0-4211-9A3D-A6AB00573413}">
      <dsp:nvSpPr>
        <dsp:cNvPr id="0" name=""/>
        <dsp:cNvSpPr/>
      </dsp:nvSpPr>
      <dsp:spPr>
        <a:xfrm>
          <a:off x="26019" y="2642645"/>
          <a:ext cx="1761434" cy="1761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184889" y="-202162"/>
          <a:ext cx="1548291" cy="1548291"/>
        </a:xfrm>
        <a:prstGeom prst="blockArc">
          <a:avLst>
            <a:gd name="adj1" fmla="val 18900000"/>
            <a:gd name="adj2" fmla="val 2700000"/>
            <a:gd name="adj3" fmla="val 1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05311-8492-4198-ACCC-A8BB32AAF1AE}">
      <dsp:nvSpPr>
        <dsp:cNvPr id="0" name=""/>
        <dsp:cNvSpPr/>
      </dsp:nvSpPr>
      <dsp:spPr>
        <a:xfrm>
          <a:off x="353104" y="289499"/>
          <a:ext cx="7680092" cy="564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01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104" y="289499"/>
        <a:ext cx="7680092" cy="564967"/>
      </dsp:txXfrm>
    </dsp:sp>
    <dsp:sp modelId="{049858BF-5531-46DD-BB41-A6D21B1255D1}">
      <dsp:nvSpPr>
        <dsp:cNvPr id="0" name=""/>
        <dsp:cNvSpPr/>
      </dsp:nvSpPr>
      <dsp:spPr>
        <a:xfrm>
          <a:off x="0" y="218878"/>
          <a:ext cx="706209" cy="706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5132484" y="-853808"/>
          <a:ext cx="6640226" cy="664022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11085-54AB-487C-A44C-BDD2DDFA25FA}">
      <dsp:nvSpPr>
        <dsp:cNvPr id="0" name=""/>
        <dsp:cNvSpPr/>
      </dsp:nvSpPr>
      <dsp:spPr>
        <a:xfrm>
          <a:off x="1463101" y="1295823"/>
          <a:ext cx="6570095" cy="2340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29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3101" y="1295823"/>
        <a:ext cx="6570095" cy="2340961"/>
      </dsp:txXfrm>
    </dsp:sp>
    <dsp:sp modelId="{352CA1FE-A6A0-4211-9A3D-A6AB00573413}">
      <dsp:nvSpPr>
        <dsp:cNvPr id="0" name=""/>
        <dsp:cNvSpPr/>
      </dsp:nvSpPr>
      <dsp:spPr>
        <a:xfrm>
          <a:off x="0" y="1003203"/>
          <a:ext cx="2926202" cy="292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5132484" y="-853808"/>
          <a:ext cx="6640226" cy="664022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11085-54AB-487C-A44C-BDD2DDFA25FA}">
      <dsp:nvSpPr>
        <dsp:cNvPr id="0" name=""/>
        <dsp:cNvSpPr/>
      </dsp:nvSpPr>
      <dsp:spPr>
        <a:xfrm>
          <a:off x="1463101" y="1295823"/>
          <a:ext cx="6570095" cy="2340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29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綜合座談</a:t>
          </a:r>
          <a:endParaRPr lang="zh-TW" altLang="en-US" sz="4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3101" y="1295823"/>
        <a:ext cx="6570095" cy="2340961"/>
      </dsp:txXfrm>
    </dsp:sp>
    <dsp:sp modelId="{352CA1FE-A6A0-4211-9A3D-A6AB00573413}">
      <dsp:nvSpPr>
        <dsp:cNvPr id="0" name=""/>
        <dsp:cNvSpPr/>
      </dsp:nvSpPr>
      <dsp:spPr>
        <a:xfrm>
          <a:off x="0" y="1003203"/>
          <a:ext cx="2926202" cy="2926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5577064" y="-853808"/>
          <a:ext cx="6640226" cy="6640226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556549" y="379218"/>
          <a:ext cx="7407742" cy="758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32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6549" y="379218"/>
        <a:ext cx="7407742" cy="758832"/>
      </dsp:txXfrm>
    </dsp:sp>
    <dsp:sp modelId="{46594547-EA18-4A77-BE16-CAFC4B643698}">
      <dsp:nvSpPr>
        <dsp:cNvPr id="0" name=""/>
        <dsp:cNvSpPr/>
      </dsp:nvSpPr>
      <dsp:spPr>
        <a:xfrm>
          <a:off x="82279" y="284364"/>
          <a:ext cx="948540" cy="948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14BE-8B07-459B-B7C0-64B4BFFF7CC8}">
      <dsp:nvSpPr>
        <dsp:cNvPr id="0" name=""/>
        <dsp:cNvSpPr/>
      </dsp:nvSpPr>
      <dsp:spPr>
        <a:xfrm>
          <a:off x="991605" y="1517665"/>
          <a:ext cx="6972686" cy="758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32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91605" y="1517665"/>
        <a:ext cx="6972686" cy="758832"/>
      </dsp:txXfrm>
    </dsp:sp>
    <dsp:sp modelId="{68F6F07E-E398-46F4-B1AB-9A92EC0A065B}">
      <dsp:nvSpPr>
        <dsp:cNvPr id="0" name=""/>
        <dsp:cNvSpPr/>
      </dsp:nvSpPr>
      <dsp:spPr>
        <a:xfrm>
          <a:off x="517335" y="1422811"/>
          <a:ext cx="948540" cy="948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93D2F-56BB-4F45-9D39-1A4DFFA40EF8}">
      <dsp:nvSpPr>
        <dsp:cNvPr id="0" name=""/>
        <dsp:cNvSpPr/>
      </dsp:nvSpPr>
      <dsp:spPr>
        <a:xfrm>
          <a:off x="991605" y="2656111"/>
          <a:ext cx="6972686" cy="758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32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分組實作與研討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91605" y="2656111"/>
        <a:ext cx="6972686" cy="758832"/>
      </dsp:txXfrm>
    </dsp:sp>
    <dsp:sp modelId="{5EFC79D8-1ABE-4BBD-ACF0-BCB373073D44}">
      <dsp:nvSpPr>
        <dsp:cNvPr id="0" name=""/>
        <dsp:cNvSpPr/>
      </dsp:nvSpPr>
      <dsp:spPr>
        <a:xfrm>
          <a:off x="517335" y="2561257"/>
          <a:ext cx="948540" cy="948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442FE-F878-4FBC-A73E-FE9E20207624}">
      <dsp:nvSpPr>
        <dsp:cNvPr id="0" name=""/>
        <dsp:cNvSpPr/>
      </dsp:nvSpPr>
      <dsp:spPr>
        <a:xfrm>
          <a:off x="556549" y="3794557"/>
          <a:ext cx="7407742" cy="758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32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分組報告與回饋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6549" y="3794557"/>
        <a:ext cx="7407742" cy="758832"/>
      </dsp:txXfrm>
    </dsp:sp>
    <dsp:sp modelId="{352CA1FE-A6A0-4211-9A3D-A6AB00573413}">
      <dsp:nvSpPr>
        <dsp:cNvPr id="0" name=""/>
        <dsp:cNvSpPr/>
      </dsp:nvSpPr>
      <dsp:spPr>
        <a:xfrm>
          <a:off x="82279" y="3699703"/>
          <a:ext cx="948540" cy="948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387513" y="-235777"/>
          <a:ext cx="1810957" cy="1810957"/>
        </a:xfrm>
        <a:prstGeom prst="blockArc">
          <a:avLst>
            <a:gd name="adj1" fmla="val 18900000"/>
            <a:gd name="adj2" fmla="val 2700000"/>
            <a:gd name="adj3" fmla="val 119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411819" y="340246"/>
          <a:ext cx="6719856" cy="658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5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1819" y="340246"/>
        <a:ext cx="6719856" cy="658910"/>
      </dsp:txXfrm>
    </dsp:sp>
    <dsp:sp modelId="{46594547-EA18-4A77-BE16-CAFC4B643698}">
      <dsp:nvSpPr>
        <dsp:cNvPr id="0" name=""/>
        <dsp:cNvSpPr/>
      </dsp:nvSpPr>
      <dsp:spPr>
        <a:xfrm>
          <a:off x="0" y="257882"/>
          <a:ext cx="823638" cy="823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387513" y="-235777"/>
          <a:ext cx="1810957" cy="1810957"/>
        </a:xfrm>
        <a:prstGeom prst="blockArc">
          <a:avLst>
            <a:gd name="adj1" fmla="val 18900000"/>
            <a:gd name="adj2" fmla="val 2700000"/>
            <a:gd name="adj3" fmla="val 119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411819" y="340246"/>
          <a:ext cx="6719856" cy="658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5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1819" y="340246"/>
        <a:ext cx="6719856" cy="658910"/>
      </dsp:txXfrm>
    </dsp:sp>
    <dsp:sp modelId="{46594547-EA18-4A77-BE16-CAFC4B643698}">
      <dsp:nvSpPr>
        <dsp:cNvPr id="0" name=""/>
        <dsp:cNvSpPr/>
      </dsp:nvSpPr>
      <dsp:spPr>
        <a:xfrm>
          <a:off x="0" y="257882"/>
          <a:ext cx="823638" cy="823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387513" y="-235777"/>
          <a:ext cx="1810957" cy="1810957"/>
        </a:xfrm>
        <a:prstGeom prst="blockArc">
          <a:avLst>
            <a:gd name="adj1" fmla="val 18900000"/>
            <a:gd name="adj2" fmla="val 2700000"/>
            <a:gd name="adj3" fmla="val 119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411819" y="340246"/>
          <a:ext cx="6719856" cy="658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5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1819" y="340246"/>
        <a:ext cx="6719856" cy="658910"/>
      </dsp:txXfrm>
    </dsp:sp>
    <dsp:sp modelId="{46594547-EA18-4A77-BE16-CAFC4B643698}">
      <dsp:nvSpPr>
        <dsp:cNvPr id="0" name=""/>
        <dsp:cNvSpPr/>
      </dsp:nvSpPr>
      <dsp:spPr>
        <a:xfrm>
          <a:off x="0" y="257882"/>
          <a:ext cx="823638" cy="823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387513" y="-235777"/>
          <a:ext cx="1810957" cy="1810957"/>
        </a:xfrm>
        <a:prstGeom prst="blockArc">
          <a:avLst>
            <a:gd name="adj1" fmla="val 18900000"/>
            <a:gd name="adj2" fmla="val 2700000"/>
            <a:gd name="adj3" fmla="val 119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411819" y="340246"/>
          <a:ext cx="6719856" cy="658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5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1819" y="340246"/>
        <a:ext cx="6719856" cy="658910"/>
      </dsp:txXfrm>
    </dsp:sp>
    <dsp:sp modelId="{46594547-EA18-4A77-BE16-CAFC4B643698}">
      <dsp:nvSpPr>
        <dsp:cNvPr id="0" name=""/>
        <dsp:cNvSpPr/>
      </dsp:nvSpPr>
      <dsp:spPr>
        <a:xfrm>
          <a:off x="0" y="257882"/>
          <a:ext cx="823638" cy="823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387513" y="-235777"/>
          <a:ext cx="1810957" cy="1810957"/>
        </a:xfrm>
        <a:prstGeom prst="blockArc">
          <a:avLst>
            <a:gd name="adj1" fmla="val 18900000"/>
            <a:gd name="adj2" fmla="val 2700000"/>
            <a:gd name="adj3" fmla="val 119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D932B-88E8-4982-B21D-B8386933F6EC}">
      <dsp:nvSpPr>
        <dsp:cNvPr id="0" name=""/>
        <dsp:cNvSpPr/>
      </dsp:nvSpPr>
      <dsp:spPr>
        <a:xfrm>
          <a:off x="411819" y="340246"/>
          <a:ext cx="6719856" cy="658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5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開班重要性：積極因素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&amp;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消極因素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1819" y="340246"/>
        <a:ext cx="6719856" cy="658910"/>
      </dsp:txXfrm>
    </dsp:sp>
    <dsp:sp modelId="{46594547-EA18-4A77-BE16-CAFC4B643698}">
      <dsp:nvSpPr>
        <dsp:cNvPr id="0" name=""/>
        <dsp:cNvSpPr/>
      </dsp:nvSpPr>
      <dsp:spPr>
        <a:xfrm>
          <a:off x="0" y="257882"/>
          <a:ext cx="823638" cy="823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方案作業要點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730C-1228-4D3A-A057-DD560390E26C}">
      <dsp:nvSpPr>
        <dsp:cNvPr id="0" name=""/>
        <dsp:cNvSpPr/>
      </dsp:nvSpPr>
      <dsp:spPr>
        <a:xfrm>
          <a:off x="-1473060" y="-249954"/>
          <a:ext cx="1921735" cy="192173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noFill/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0106-2640-4228-AF1E-F4D27E74F01B}">
      <dsp:nvSpPr>
        <dsp:cNvPr id="0" name=""/>
        <dsp:cNvSpPr/>
      </dsp:nvSpPr>
      <dsp:spPr>
        <a:xfrm>
          <a:off x="436449" y="361754"/>
          <a:ext cx="6437648" cy="69831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學習扶助方案要點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開班規定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6449" y="361754"/>
        <a:ext cx="6437648" cy="698318"/>
      </dsp:txXfrm>
    </dsp:sp>
    <dsp:sp modelId="{68F6F07E-E398-46F4-B1AB-9A92EC0A065B}">
      <dsp:nvSpPr>
        <dsp:cNvPr id="0" name=""/>
        <dsp:cNvSpPr/>
      </dsp:nvSpPr>
      <dsp:spPr>
        <a:xfrm>
          <a:off x="0" y="274464"/>
          <a:ext cx="872898" cy="872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7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6750" y="2149200"/>
            <a:ext cx="8699679" cy="1825096"/>
          </a:xfrm>
        </p:spPr>
        <p:txBody>
          <a:bodyPr>
            <a:noAutofit/>
          </a:bodyPr>
          <a:lstStyle/>
          <a:p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組進階 </a:t>
            </a:r>
            <a:r>
              <a:rPr lang="zh-TW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主題二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進行篩選</a:t>
            </a:r>
            <a:r>
              <a:rPr lang="zh-TW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開班現況</a:t>
            </a:r>
            <a:r>
              <a:rPr lang="zh-TW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及因應</a:t>
            </a:r>
            <a:r>
              <a:rPr lang="zh-TW" altLang="zh-TW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endParaRPr lang="zh-TW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98524" y="4268939"/>
            <a:ext cx="6518856" cy="685800"/>
          </a:xfrm>
        </p:spPr>
        <p:txBody>
          <a:bodyPr>
            <a:noAutofit/>
          </a:bodyPr>
          <a:lstStyle/>
          <a:p>
            <a:r>
              <a:rPr lang="zh-TW" altLang="en-US" sz="3200" b="1" cap="all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學習扶助方案</a:t>
            </a:r>
            <a:r>
              <a:rPr lang="zh-TW" altLang="en-US" sz="3200" b="1" cap="all" dirty="0">
                <a:solidFill>
                  <a:srgbClr val="C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到校</a:t>
            </a:r>
            <a:r>
              <a:rPr lang="zh-TW" altLang="en-US" sz="3200" b="1" cap="all" dirty="0" smtClean="0">
                <a:solidFill>
                  <a:srgbClr val="C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諮詢</a:t>
            </a:r>
            <a:endParaRPr lang="en-US" altLang="zh-TW" sz="3200" b="1" cap="all" dirty="0" smtClean="0">
              <a:solidFill>
                <a:srgbClr val="C00000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  <a:cs typeface="+mj-cs"/>
            </a:endParaRPr>
          </a:p>
          <a:p>
            <a:r>
              <a:rPr lang="zh-TW" altLang="en-US" sz="3200" b="1" cap="all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及</a:t>
            </a:r>
            <a:r>
              <a:rPr lang="zh-TW" altLang="en-US" sz="3200" b="1" cap="all" dirty="0">
                <a:solidFill>
                  <a:srgbClr val="C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入班輔導</a:t>
            </a:r>
            <a:r>
              <a:rPr lang="zh-TW" altLang="en-US" sz="3200" b="1" cap="all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人員   </a:t>
            </a:r>
            <a:r>
              <a:rPr lang="zh-TW" altLang="zh-TW" sz="3200" b="1" cap="all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葉淑欣</a:t>
            </a:r>
            <a:r>
              <a:rPr lang="zh-TW" altLang="zh-TW" sz="3200" b="1" cap="all" dirty="0">
                <a:latin typeface="王漢宗特圓體繁" panose="02020300000000000000" pitchFamily="18" charset="-120"/>
                <a:ea typeface="王漢宗特圓體繁" panose="02020300000000000000" pitchFamily="18" charset="-120"/>
                <a:cs typeface="+mj-cs"/>
              </a:rPr>
              <a:t>教師</a:t>
            </a:r>
            <a:endParaRPr lang="zh-TW" altLang="en-US" sz="3200" b="1" cap="all" dirty="0">
              <a:latin typeface="王漢宗特圓體繁" panose="02020300000000000000" pitchFamily="18" charset="-120"/>
              <a:ea typeface="王漢宗特圓體繁" panose="02020300000000000000" pitchFamily="18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40935" y="352277"/>
            <a:ext cx="8695386" cy="1502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32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嘉義縣</a:t>
            </a:r>
            <a:r>
              <a:rPr lang="en-US" altLang="zh-TW" sz="32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108</a:t>
            </a:r>
            <a:r>
              <a:rPr lang="zh-TW" altLang="zh-TW" sz="32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學年度辦理學習扶助實施</a:t>
            </a:r>
            <a:r>
              <a:rPr lang="zh-TW" altLang="zh-TW" sz="3200" b="1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方案</a:t>
            </a:r>
            <a:endParaRPr lang="en-US" altLang="zh-TW" sz="3200" b="1" dirty="0" smtClean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zh-TW" sz="3200" b="1" dirty="0" smtClean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科技</a:t>
            </a:r>
            <a:r>
              <a:rPr lang="zh-TW" altLang="zh-TW" sz="32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化評量系統與網路填報系統操作說明會</a:t>
            </a:r>
            <a:endParaRPr lang="zh-TW" altLang="en-US" sz="3200" b="1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4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300" y="1643630"/>
            <a:ext cx="108839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五、開班原則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二）編班方式：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、以抽離原班並依學生篩選測驗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未通過科目（領域）之實際學力程度分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（領域）開班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，並得採小班、協同、跨年級等方式實施。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、視、聽障學生之輔導需求，應以地方政府整體規劃或由重點學校開設專班，每位教師輔導學生人數至多得酌減二人。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、學習扶助學生同一科目（領域）以不重複參加課中及課後學習扶助為原 則。 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557469"/>
              </p:ext>
            </p:extLst>
          </p:nvPr>
        </p:nvGraphicFramePr>
        <p:xfrm>
          <a:off x="4632102" y="425003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720" y="754630"/>
            <a:ext cx="11498580" cy="4024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五、開班原則：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（三）開班期別：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學習扶助分為暑假、第一學期、寒假、第二學期等四期，各校得視學生實際需求規劃辦理期數。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（四）開班節數：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：每班各期各科目（領域）上課總節數以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七十二節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為原則，課後實施至多二節為限，國小週間未排課之下午至多四節為限，惟以課中抽 離方式開班者，每週上課節數不得超過該科目（領域）之授課節數。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：每班上課總節數以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寒假二十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暑假八十節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、住校生夜間輔導：夜間係指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十八時以後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並以住校生為實施對象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每班每晚至多二節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每學期至多一百二十八節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，六年級及九年級下學期每校、 每班、每學期最高補助一百一十二節（每夜二節乘以每週計畫輔導夜數 乘以週數）。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、除課中學習扶助增置代理教師計畫開班之班次外，各校規劃開班時，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每班得於二百四十四節之總量管制前提下，依實際需求於各期別間彈性調 整運用，惟調整比率不得逾被勻支期別總節數百分之五十。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未開班期別 之節數不得勻支至其他期別。有特殊需求者，專案報請地方政府同意後 實施。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29176"/>
              </p:ext>
            </p:extLst>
          </p:nvPr>
        </p:nvGraphicFramePr>
        <p:xfrm>
          <a:off x="4809902" y="183703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1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9120" y="1034030"/>
            <a:ext cx="10820400" cy="4024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五、開班原則：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（五）實施時間：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學期中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：正式課程（課程綱要之學習總節數內）或課餘時間實施，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課餘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時間實施者，應以不影響學生身心健康發展為原則（午休不實施）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週休以不實施學習扶助為原則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。但學校因實際需要，且經家長（或法定 代理人）同意，專案報請地方政府同意者，至多實施四節為限。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地方政府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對週休開班之學校，應擇期訪視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以每日實施半日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，至多四節為限。有特殊需求者，專案報請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地方政府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同意後實施。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、住校生夜間輔導：符合本注意事項第四點第一款第二目之（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）之一者，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得於學期中實施住校生夜間輔導。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448428"/>
              </p:ext>
            </p:extLst>
          </p:nvPr>
        </p:nvGraphicFramePr>
        <p:xfrm>
          <a:off x="4632102" y="425003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9420" y="653030"/>
            <a:ext cx="10820400" cy="4024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五、開班原則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（六）實施科目（領域）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、學期中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國語文、數學：一至九年級均得實施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英語文：三年級以上始得實施。 </a:t>
            </a:r>
            <a:endParaRPr lang="en-US" altLang="zh-TW" sz="2400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一年級國語文、數學及三年級英語文，學生須經學校學習輔導小組評 估後確有需求且依據第一學期第一次定期評量成績作為入班參考。 </a:t>
            </a:r>
            <a:endParaRPr lang="en-US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：除依受輔科目（領域）及年級安排外，得視學生學習需求，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其他活動性課程，以不超過該班教學節數百分之二十五為原則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、住校生夜間輔導：得不限受輔科目（領域）。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七）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對身心障礙學生應實施特殊教育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，不得於正式課程時間進行抽離式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。如於課餘時間及寒暑假進行外加式學習扶助者，應與個別化教育 計畫（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）學習目標相結合。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八）其他學校自主規劃之提升學習低成就學生學力計畫，依核定計畫辦理。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44838"/>
              </p:ext>
            </p:extLst>
          </p:nvPr>
        </p:nvGraphicFramePr>
        <p:xfrm>
          <a:off x="4632102" y="425003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547331"/>
              </p:ext>
            </p:extLst>
          </p:nvPr>
        </p:nvGraphicFramePr>
        <p:xfrm>
          <a:off x="3210059" y="1210613"/>
          <a:ext cx="8033197" cy="493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9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68186"/>
              </p:ext>
            </p:extLst>
          </p:nvPr>
        </p:nvGraphicFramePr>
        <p:xfrm>
          <a:off x="4412803" y="125310"/>
          <a:ext cx="8033197" cy="114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14320"/>
              </p:ext>
            </p:extLst>
          </p:nvPr>
        </p:nvGraphicFramePr>
        <p:xfrm>
          <a:off x="1231900" y="4923550"/>
          <a:ext cx="8953500" cy="18204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2400"/>
                <a:gridCol w="2159000"/>
                <a:gridCol w="1790700"/>
                <a:gridCol w="1790700"/>
                <a:gridCol w="1790700"/>
              </a:tblGrid>
              <a:tr h="74271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開班時間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開班年級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教學人力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溝通與籌備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endParaRPr lang="zh-TW" altLang="en-US" sz="2400" b="1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68350" y="1151675"/>
            <a:ext cx="988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、請擇選同組中一個學校或依據下表，進行分析，討論其中兩個開班期別，並分別就時間、年級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科別、教學人力、溝通與籌備等向度，加以規劃。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350" y="4402661"/>
            <a:ext cx="988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、報告內容：學校背景分析、各向度規劃的原因與想法。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952" y="1892842"/>
            <a:ext cx="7494748" cy="24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38428"/>
              </p:ext>
            </p:extLst>
          </p:nvPr>
        </p:nvGraphicFramePr>
        <p:xfrm>
          <a:off x="3210059" y="1210613"/>
          <a:ext cx="8033197" cy="493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7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23901"/>
              </p:ext>
            </p:extLst>
          </p:nvPr>
        </p:nvGraphicFramePr>
        <p:xfrm>
          <a:off x="3210059" y="1210613"/>
          <a:ext cx="8033197" cy="493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2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7200" y="634832"/>
            <a:ext cx="8610600" cy="1293028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附註：經費項目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788160"/>
            <a:ext cx="112268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各類教師身分對應系統產生之機關負擔預估經費情形如下：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勞保費含勞退金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現職教師（不支補充保費）：鐘點費、行政費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現職教師（支補充保費）：鐘點費、行政費、補充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不支領鐘點費之授課人員：教材編輯費、活動費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退休教師（支鐘點費）：鐘點費、行政費、勞保費、健保費、補充保費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大二以上含研究所之在學學生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：鐘點費、行政費、勞保費、健保費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僅寒暑假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、交通費、補充保費。 （一般生、師培生與實習生僅供額外註記，不涉及經費計算）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儲備教師：鐘點費、行政費、勞保費、健保費、補充保費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社會人士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大專以上相關科系畢業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：鐘點費、行政費、勞保費、健保費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僅寒暑假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、補充保費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代課教師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已取得教師證，含長期代理教師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：鐘點費、行政費、勞保費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、健保費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、補充保費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代課教師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未取得教師證，含長期代理教師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：鐘點費、行政費、勞保費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、健保費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僅暑假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、補充保費</a:t>
            </a:r>
          </a:p>
        </p:txBody>
      </p:sp>
    </p:spTree>
    <p:extLst>
      <p:ext uri="{BB962C8B-B14F-4D97-AF65-F5344CB8AC3E}">
        <p14:creationId xmlns:p14="http://schemas.microsoft.com/office/powerpoint/2010/main" val="38691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4700" y="192873"/>
            <a:ext cx="8610600" cy="1293028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附註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：補充保費支用處理原則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966" t="24413" r="28365" b="21482"/>
          <a:stretch/>
        </p:blipFill>
        <p:spPr>
          <a:xfrm>
            <a:off x="1308100" y="1308099"/>
            <a:ext cx="8255000" cy="57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3526430"/>
              </p:ext>
            </p:extLst>
          </p:nvPr>
        </p:nvGraphicFramePr>
        <p:xfrm>
          <a:off x="744828" y="3030403"/>
          <a:ext cx="2465231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032073"/>
              </p:ext>
            </p:extLst>
          </p:nvPr>
        </p:nvGraphicFramePr>
        <p:xfrm>
          <a:off x="3210059" y="1210613"/>
          <a:ext cx="8033197" cy="493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9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388695"/>
              </p:ext>
            </p:extLst>
          </p:nvPr>
        </p:nvGraphicFramePr>
        <p:xfrm>
          <a:off x="4279007" y="373487"/>
          <a:ext cx="7131676" cy="13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化同側角落矩形 5"/>
          <p:cNvSpPr/>
          <p:nvPr/>
        </p:nvSpPr>
        <p:spPr>
          <a:xfrm>
            <a:off x="1407017" y="2985643"/>
            <a:ext cx="2163651" cy="708338"/>
          </a:xfrm>
          <a:prstGeom prst="round2SameRect">
            <a:avLst>
              <a:gd name="adj1" fmla="val 47815"/>
              <a:gd name="adj2" fmla="val 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開班時間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79007" y="2985643"/>
            <a:ext cx="2224824" cy="7083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何時最關鍵？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13554" y="2993428"/>
            <a:ext cx="2176532" cy="7083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配搭學校原有作息與人力</a:t>
            </a:r>
          </a:p>
        </p:txBody>
      </p:sp>
      <p:sp>
        <p:nvSpPr>
          <p:cNvPr id="14" name="矩形 13"/>
          <p:cNvSpPr/>
          <p:nvPr/>
        </p:nvSpPr>
        <p:spPr>
          <a:xfrm>
            <a:off x="431208" y="1592137"/>
            <a:ext cx="7082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積極因素：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如何讓學生學習有效能？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50441" y="2216766"/>
            <a:ext cx="9450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焦點問題解決：學校最需要突破的重點是什麼？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圓角化同側角落矩形 15"/>
          <p:cNvSpPr/>
          <p:nvPr/>
        </p:nvSpPr>
        <p:spPr>
          <a:xfrm>
            <a:off x="1407017" y="3847437"/>
            <a:ext cx="2178767" cy="708338"/>
          </a:xfrm>
          <a:prstGeom prst="round2SameRect">
            <a:avLst>
              <a:gd name="adj1" fmla="val 47815"/>
              <a:gd name="adj2" fmla="val 0"/>
            </a:avLst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開班科別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化同側角落矩形 19"/>
          <p:cNvSpPr/>
          <p:nvPr/>
        </p:nvSpPr>
        <p:spPr>
          <a:xfrm>
            <a:off x="1422133" y="4747788"/>
            <a:ext cx="2163651" cy="708338"/>
          </a:xfrm>
          <a:prstGeom prst="round2SameRect">
            <a:avLst>
              <a:gd name="adj1" fmla="val 47815"/>
              <a:gd name="adj2" fmla="val 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</a:p>
        </p:txBody>
      </p:sp>
      <p:sp>
        <p:nvSpPr>
          <p:cNvPr id="21" name="矩形 20"/>
          <p:cNvSpPr/>
          <p:nvPr/>
        </p:nvSpPr>
        <p:spPr>
          <a:xfrm>
            <a:off x="4279007" y="4809160"/>
            <a:ext cx="2224824" cy="7083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正式或長代教師</a:t>
            </a:r>
          </a:p>
        </p:txBody>
      </p:sp>
      <p:sp>
        <p:nvSpPr>
          <p:cNvPr id="22" name="矩形 21"/>
          <p:cNvSpPr/>
          <p:nvPr/>
        </p:nvSpPr>
        <p:spPr>
          <a:xfrm>
            <a:off x="6813554" y="4806898"/>
            <a:ext cx="2176532" cy="7083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退休師資</a:t>
            </a:r>
          </a:p>
        </p:txBody>
      </p:sp>
      <p:sp>
        <p:nvSpPr>
          <p:cNvPr id="23" name="矩形 22"/>
          <p:cNvSpPr/>
          <p:nvPr/>
        </p:nvSpPr>
        <p:spPr>
          <a:xfrm>
            <a:off x="9299809" y="4806898"/>
            <a:ext cx="1738648" cy="7083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</a:t>
            </a:r>
          </a:p>
        </p:txBody>
      </p:sp>
      <p:sp>
        <p:nvSpPr>
          <p:cNvPr id="24" name="圓角化同側角落矩形 23"/>
          <p:cNvSpPr/>
          <p:nvPr/>
        </p:nvSpPr>
        <p:spPr>
          <a:xfrm>
            <a:off x="1422133" y="5601671"/>
            <a:ext cx="2163651" cy="708338"/>
          </a:xfrm>
          <a:prstGeom prst="round2SameRect">
            <a:avLst>
              <a:gd name="adj1" fmla="val 47815"/>
              <a:gd name="adj2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溝通與籌備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79007" y="5650093"/>
            <a:ext cx="2224824" cy="708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與教師的溝通</a:t>
            </a:r>
          </a:p>
        </p:txBody>
      </p:sp>
      <p:sp>
        <p:nvSpPr>
          <p:cNvPr id="26" name="矩形 25"/>
          <p:cNvSpPr/>
          <p:nvPr/>
        </p:nvSpPr>
        <p:spPr>
          <a:xfrm>
            <a:off x="6813554" y="5650093"/>
            <a:ext cx="2176532" cy="708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與學生、家長的溝通</a:t>
            </a:r>
          </a:p>
        </p:txBody>
      </p:sp>
      <p:sp>
        <p:nvSpPr>
          <p:cNvPr id="27" name="矩形 26"/>
          <p:cNvSpPr/>
          <p:nvPr/>
        </p:nvSpPr>
        <p:spPr>
          <a:xfrm>
            <a:off x="9299809" y="5650093"/>
            <a:ext cx="1738648" cy="708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教學策略及配套說明</a:t>
            </a:r>
          </a:p>
        </p:txBody>
      </p:sp>
      <p:sp>
        <p:nvSpPr>
          <p:cNvPr id="28" name="矩形 27"/>
          <p:cNvSpPr/>
          <p:nvPr/>
        </p:nvSpPr>
        <p:spPr>
          <a:xfrm>
            <a:off x="4279007" y="3897401"/>
            <a:ext cx="2224824" cy="708338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要開哪一種科目呢？</a:t>
            </a:r>
          </a:p>
        </p:txBody>
      </p:sp>
    </p:spTree>
    <p:extLst>
      <p:ext uri="{BB962C8B-B14F-4D97-AF65-F5344CB8AC3E}">
        <p14:creationId xmlns:p14="http://schemas.microsoft.com/office/powerpoint/2010/main" val="21686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5844" t="15540" r="9907" b="15852"/>
          <a:stretch/>
        </p:blipFill>
        <p:spPr>
          <a:xfrm>
            <a:off x="2104036" y="2545032"/>
            <a:ext cx="8710013" cy="4524878"/>
          </a:xfrm>
          <a:prstGeom prst="rect">
            <a:avLst/>
          </a:prstGeom>
        </p:spPr>
      </p:pic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18214"/>
              </p:ext>
            </p:extLst>
          </p:nvPr>
        </p:nvGraphicFramePr>
        <p:xfrm>
          <a:off x="4279007" y="246487"/>
          <a:ext cx="7131676" cy="13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626361" y="1489470"/>
            <a:ext cx="10570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極因素：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開班系統具除錯等功能，如何順利開班呢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8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4279007" y="246487"/>
          <a:ext cx="7131676" cy="13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626361" y="1489470"/>
            <a:ext cx="10570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極因素：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開班系統具除錯等功能，如何順利開班呢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01" y="2074245"/>
            <a:ext cx="9567509" cy="47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/>
          <p:cNvGraphicFramePr>
            <a:graphicFrameLocks/>
          </p:cNvGraphicFramePr>
          <p:nvPr>
            <p:extLst/>
          </p:nvPr>
        </p:nvGraphicFramePr>
        <p:xfrm>
          <a:off x="4279007" y="246487"/>
          <a:ext cx="7131676" cy="13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10834" y="1585890"/>
            <a:ext cx="9852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極因素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開班節數每個空格定義要明確對應之。</a:t>
            </a:r>
            <a:endParaRPr lang="en-US" altLang="zh-TW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7" y="2476500"/>
            <a:ext cx="12111143" cy="4254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橢圓形圖說文字 8"/>
          <p:cNvSpPr/>
          <p:nvPr/>
        </p:nvSpPr>
        <p:spPr>
          <a:xfrm>
            <a:off x="4622800" y="3187700"/>
            <a:ext cx="1638300" cy="495300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每周節數</a:t>
            </a:r>
            <a:endParaRPr lang="zh-TW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9772383" y="3262418"/>
            <a:ext cx="1638300" cy="495300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本期節數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2070100" y="3187700"/>
            <a:ext cx="1308100" cy="2832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4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8953" y="1489470"/>
            <a:ext cx="103653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極因素：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開班系統具除錯等功能，如何順利開班呢？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開班節數每個空格定義要明確對應之。</a:t>
            </a:r>
            <a:endParaRPr lang="en-US" altLang="zh-TW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756" y="2813416"/>
            <a:ext cx="1131644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掌握個案名單人數比例，勿低於以下比例</a:t>
            </a:r>
            <a:endParaRPr lang="en-US" altLang="zh-TW" sz="3200" b="1" cap="none" spc="0" dirty="0" smtClean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受輔科目個案名單人數：非受輔科目個案名單比例</a:t>
            </a:r>
            <a:r>
              <a:rPr lang="en-US" altLang="zh-TW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=2</a:t>
            </a:r>
            <a:r>
              <a:rPr lang="zh-TW" altLang="en-US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b="1" cap="none" spc="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TW" altLang="en-US" dirty="0" smtClean="0"/>
              <a:t>依據規定：依注意事項第三點受</a:t>
            </a:r>
            <a:r>
              <a:rPr lang="zh-TW" altLang="en-US" dirty="0"/>
              <a:t>輔</a:t>
            </a:r>
            <a:r>
              <a:rPr lang="zh-TW" altLang="en-US" dirty="0" smtClean="0"/>
              <a:t>對象</a:t>
            </a:r>
            <a:r>
              <a:rPr lang="zh-TW" altLang="en-US" dirty="0"/>
              <a:t>第</a:t>
            </a:r>
            <a:r>
              <a:rPr lang="zh-TW" altLang="en-US" dirty="0" smtClean="0"/>
              <a:t>（</a:t>
            </a:r>
            <a:r>
              <a:rPr lang="zh-TW" altLang="en-US" dirty="0"/>
              <a:t>二</a:t>
            </a:r>
            <a:r>
              <a:rPr lang="zh-TW" altLang="en-US" dirty="0" smtClean="0"/>
              <a:t>）項規定</a:t>
            </a:r>
            <a:r>
              <a:rPr lang="en-US" altLang="zh-TW" dirty="0" smtClean="0"/>
              <a:t>--</a:t>
            </a:r>
            <a:r>
              <a:rPr lang="zh-TW" altLang="en-US" dirty="0" smtClean="0"/>
              <a:t>身心</a:t>
            </a:r>
            <a:r>
              <a:rPr lang="zh-TW" altLang="en-US" dirty="0"/>
              <a:t>障礙學生經學習輔導小組認定受輔可提升學業成就者及其他經學 習輔導小組評估認定有學習需求之學生，依國語文、數學或英語文之需 求科目（領域），分科目（領域）參加學習扶助</a:t>
            </a:r>
            <a:r>
              <a:rPr lang="en-US" altLang="zh-TW" dirty="0"/>
              <a:t>(</a:t>
            </a:r>
            <a:r>
              <a:rPr lang="zh-TW" altLang="en-US" dirty="0"/>
              <a:t>該類學生以不超過全校 各科目（領域）總受輔人數之百分之三十五，且不得單獨成班為原則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0756" y="5245358"/>
            <a:ext cx="113164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開班節數宜試算，並加以對應表格之定義填列</a:t>
            </a:r>
            <a:r>
              <a:rPr lang="zh-TW" altLang="en-US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，以利經費得以正確核定。</a:t>
            </a:r>
            <a:endParaRPr lang="zh-TW" altLang="en-US" sz="3200" b="1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/>
          </p:nvPr>
        </p:nvGraphicFramePr>
        <p:xfrm>
          <a:off x="4279007" y="246487"/>
          <a:ext cx="7131676" cy="13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8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82532"/>
              </p:ext>
            </p:extLst>
          </p:nvPr>
        </p:nvGraphicFramePr>
        <p:xfrm>
          <a:off x="4632102" y="425003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317500" y="1492501"/>
            <a:ext cx="1816100" cy="60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參考網站</a:t>
            </a:r>
            <a:endParaRPr lang="zh-TW" altLang="en-US" sz="3200" b="1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5988"/>
            <a:ext cx="10058400" cy="55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200" y="2390389"/>
            <a:ext cx="5549900" cy="3832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五、開班原則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（一）開班人數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、每班以十人為原則，最多不得超過十二人，最少不得低於六人。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偏遠地區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或具特殊原因有開班困難之學校，得報請地方政府同意後，依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實際情形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、教學人員為大學生者，每人以輔導三人至六人為原則。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、不支領鐘點費之授課人員，得視需要採一對一、一對二等方式進行輔導。 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6496"/>
              </p:ext>
            </p:extLst>
          </p:nvPr>
        </p:nvGraphicFramePr>
        <p:xfrm>
          <a:off x="4797202" y="208242"/>
          <a:ext cx="6874098" cy="1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203200" y="1630069"/>
            <a:ext cx="5295900" cy="70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學習扶助作業要點注意事項</a:t>
            </a:r>
            <a:endParaRPr lang="zh-TW" altLang="en-US" sz="3200" b="1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18200" y="1630069"/>
            <a:ext cx="6273800" cy="4893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縣府開班審查原則如下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:(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學生數均以 「經篩選測驗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不合格者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」為開班主要對象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「年級」各科目學生數滿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人者，准予開班。</a:t>
            </a:r>
          </a:p>
          <a:p>
            <a:r>
              <a:rPr lang="en-US" altLang="zh-TW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「年段」中，各科目任一年級學生數滿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人者，則成班。</a:t>
            </a:r>
          </a:p>
          <a:p>
            <a:r>
              <a:rPr lang="en-US" altLang="zh-TW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年段」已合併或「跨年段」合併後各科目</a:t>
            </a:r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人數達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人者，准予開班。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年級、同年段或跨年段各科目均無篩選測驗不合格學生者，不核予開班。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經學校學習輔導小組認定者，不超過全校各科目總受輔人數之百分之三十五。且不得單獨成班。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499100" y="3542098"/>
            <a:ext cx="571500" cy="534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0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819</TotalTime>
  <Words>1976</Words>
  <Application>Microsoft Office PowerPoint</Application>
  <PresentationFormat>寬螢幕</PresentationFormat>
  <Paragraphs>113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王漢宗特圓體繁</vt:lpstr>
      <vt:lpstr>微軟正黑體</vt:lpstr>
      <vt:lpstr>新細明體</vt:lpstr>
      <vt:lpstr>Arial</vt:lpstr>
      <vt:lpstr>Century Gothic</vt:lpstr>
      <vt:lpstr>飛機雲</vt:lpstr>
      <vt:lpstr>B組進階 主題二                 學校進行篩選測驗                 開班現況及因應策略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附註：經費項目</vt:lpstr>
      <vt:lpstr>附註：補充保費支用處理原則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B組進階 主題二                 學校進行篩選測驗開班的                 現況及因應策略</dc:title>
  <dc:creator>user</dc:creator>
  <cp:lastModifiedBy>user</cp:lastModifiedBy>
  <cp:revision>47</cp:revision>
  <dcterms:created xsi:type="dcterms:W3CDTF">2019-08-09T07:36:11Z</dcterms:created>
  <dcterms:modified xsi:type="dcterms:W3CDTF">2019-08-21T22:26:53Z</dcterms:modified>
</cp:coreProperties>
</file>